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50" r:id="rId3"/>
    <p:sldId id="351" r:id="rId4"/>
    <p:sldId id="319" r:id="rId5"/>
    <p:sldId id="341" r:id="rId6"/>
    <p:sldId id="343" r:id="rId7"/>
    <p:sldId id="320" r:id="rId8"/>
    <p:sldId id="3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1F3B7-295A-4524-AAA9-8D46C7126E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F1EF6-F40B-4756-8E97-3CA5C891077C}">
      <dgm:prSet phldrT="[Text]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/>
            <a:t>Critical Thinking</a:t>
          </a:r>
        </a:p>
        <a:p>
          <a:pPr>
            <a:spcAft>
              <a:spcPts val="0"/>
            </a:spcAft>
          </a:pPr>
          <a:r>
            <a:rPr lang="en-US" dirty="0"/>
            <a:t>&amp;</a:t>
          </a:r>
        </a:p>
        <a:p>
          <a:pPr>
            <a:spcAft>
              <a:spcPts val="0"/>
            </a:spcAft>
          </a:pPr>
          <a:r>
            <a:rPr lang="en-US" dirty="0"/>
            <a:t>Academic Skills</a:t>
          </a:r>
        </a:p>
      </dgm:t>
    </dgm:pt>
    <dgm:pt modelId="{05DEE78B-F7E5-40B2-9439-0577E9ACE94F}" type="parTrans" cxnId="{88B0667D-E5A3-46AE-AFCD-35336506DAFD}">
      <dgm:prSet/>
      <dgm:spPr/>
      <dgm:t>
        <a:bodyPr/>
        <a:lstStyle/>
        <a:p>
          <a:endParaRPr lang="en-US"/>
        </a:p>
      </dgm:t>
    </dgm:pt>
    <dgm:pt modelId="{83893F7F-4B8A-42BE-B324-2B82D117A17A}" type="sibTrans" cxnId="{88B0667D-E5A3-46AE-AFCD-35336506DAFD}">
      <dgm:prSet/>
      <dgm:spPr/>
      <dgm:t>
        <a:bodyPr/>
        <a:lstStyle/>
        <a:p>
          <a:endParaRPr lang="en-US"/>
        </a:p>
      </dgm:t>
    </dgm:pt>
    <dgm:pt modelId="{FAFB5219-1127-4C93-B9D0-24F0A45FA430}">
      <dgm:prSet phldrT="[Text]" custT="1"/>
      <dgm:spPr>
        <a:noFill/>
      </dgm:spPr>
      <dgm:t>
        <a:bodyPr/>
        <a:lstStyle/>
        <a:p>
          <a:r>
            <a: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Attention</a:t>
          </a:r>
          <a:endParaRPr lang="en-US" sz="2000" dirty="0">
            <a:solidFill>
              <a:srgbClr val="FF0000"/>
            </a:solidFill>
            <a:latin typeface="+mn-lt"/>
          </a:endParaRPr>
        </a:p>
      </dgm:t>
    </dgm:pt>
    <dgm:pt modelId="{CDEAD5B8-0BBA-4C7A-A3A7-5009ED291AE9}" type="parTrans" cxnId="{1AB6A052-F650-4F66-BF40-88C92CD86C6D}">
      <dgm:prSet/>
      <dgm:spPr/>
      <dgm:t>
        <a:bodyPr/>
        <a:lstStyle/>
        <a:p>
          <a:endParaRPr lang="en-US"/>
        </a:p>
      </dgm:t>
    </dgm:pt>
    <dgm:pt modelId="{4043CB55-BE04-49B8-9797-BC0A28BB02B9}" type="sibTrans" cxnId="{1AB6A052-F650-4F66-BF40-88C92CD86C6D}">
      <dgm:prSet/>
      <dgm:spPr/>
      <dgm:t>
        <a:bodyPr/>
        <a:lstStyle/>
        <a:p>
          <a:endParaRPr lang="en-US"/>
        </a:p>
      </dgm:t>
    </dgm:pt>
    <dgm:pt modelId="{D30C9EE2-2CE1-4845-A02A-23254A9FCE3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Communication</a:t>
          </a:r>
        </a:p>
      </dgm:t>
    </dgm:pt>
    <dgm:pt modelId="{57B3035E-6F77-4DD8-9107-9818EDBE74B4}" type="parTrans" cxnId="{709CE245-47C8-4272-B726-8F0055CCF05F}">
      <dgm:prSet/>
      <dgm:spPr/>
      <dgm:t>
        <a:bodyPr/>
        <a:lstStyle/>
        <a:p>
          <a:endParaRPr lang="en-US"/>
        </a:p>
      </dgm:t>
    </dgm:pt>
    <dgm:pt modelId="{555FC6D2-585E-412C-A66C-B450A5D373D9}" type="sibTrans" cxnId="{709CE245-47C8-4272-B726-8F0055CCF05F}">
      <dgm:prSet/>
      <dgm:spPr/>
      <dgm:t>
        <a:bodyPr/>
        <a:lstStyle/>
        <a:p>
          <a:endParaRPr lang="en-US"/>
        </a:p>
      </dgm:t>
    </dgm:pt>
    <dgm:pt modelId="{2F6D5027-7456-43C1-A745-8DAA6045A8CD}">
      <dgm:prSet phldrT="[Text]"/>
      <dgm:spPr>
        <a:noFill/>
      </dgm:spPr>
      <dgm:t>
        <a:bodyPr/>
        <a:lstStyle/>
        <a:p>
          <a:endParaRPr lang="en-US" dirty="0"/>
        </a:p>
      </dgm:t>
    </dgm:pt>
    <dgm:pt modelId="{E218F70C-A338-4B97-A3C5-09D4418DE332}" type="parTrans" cxnId="{E4526A74-0A60-46ED-BE6B-DC3013AF0DDD}">
      <dgm:prSet/>
      <dgm:spPr/>
      <dgm:t>
        <a:bodyPr/>
        <a:lstStyle/>
        <a:p>
          <a:endParaRPr lang="en-US"/>
        </a:p>
      </dgm:t>
    </dgm:pt>
    <dgm:pt modelId="{A0B267E3-20D0-4EE2-8021-4A47E90B6936}" type="sibTrans" cxnId="{E4526A74-0A60-46ED-BE6B-DC3013AF0DDD}">
      <dgm:prSet/>
      <dgm:spPr/>
      <dgm:t>
        <a:bodyPr/>
        <a:lstStyle/>
        <a:p>
          <a:endParaRPr lang="en-US"/>
        </a:p>
      </dgm:t>
    </dgm:pt>
    <dgm:pt modelId="{CAF81641-2EFE-4D7C-91B4-FC04BCEC8A46}">
      <dgm:prSet phldrT="[Text]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/>
            <a:t>Collaboration</a:t>
          </a:r>
        </a:p>
        <a:p>
          <a:pPr>
            <a:spcAft>
              <a:spcPts val="0"/>
            </a:spcAft>
          </a:pPr>
          <a:r>
            <a:rPr lang="en-US" dirty="0"/>
            <a:t>&amp;</a:t>
          </a:r>
        </a:p>
        <a:p>
          <a:pPr>
            <a:spcAft>
              <a:spcPts val="0"/>
            </a:spcAft>
          </a:pPr>
          <a:r>
            <a:rPr lang="en-US" dirty="0"/>
            <a:t>Creativity</a:t>
          </a:r>
        </a:p>
      </dgm:t>
    </dgm:pt>
    <dgm:pt modelId="{F352A5F9-8170-4DB9-8423-16A20604F18F}" type="parTrans" cxnId="{62536207-1719-49DF-8AE8-332B933B7036}">
      <dgm:prSet/>
      <dgm:spPr/>
      <dgm:t>
        <a:bodyPr/>
        <a:lstStyle/>
        <a:p>
          <a:endParaRPr lang="en-US"/>
        </a:p>
      </dgm:t>
    </dgm:pt>
    <dgm:pt modelId="{E6E3C823-30C3-4EE0-A33F-B3138B3758F0}" type="sibTrans" cxnId="{62536207-1719-49DF-8AE8-332B933B7036}">
      <dgm:prSet/>
      <dgm:spPr/>
      <dgm:t>
        <a:bodyPr/>
        <a:lstStyle/>
        <a:p>
          <a:endParaRPr lang="en-US"/>
        </a:p>
      </dgm:t>
    </dgm:pt>
    <dgm:pt modelId="{DBA19EB4-6C8C-476C-9205-A8C425F5BE36}">
      <dgm:prSet phldrT="[Text]"/>
      <dgm:spPr>
        <a:noFill/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Appreciation and Gratitude</a:t>
          </a:r>
        </a:p>
      </dgm:t>
    </dgm:pt>
    <dgm:pt modelId="{374ACF2E-1715-4B45-B6A7-B2AD69EDB81C}" type="parTrans" cxnId="{6B5A820F-5C1C-4087-A6EA-4688BB3A541B}">
      <dgm:prSet/>
      <dgm:spPr/>
      <dgm:t>
        <a:bodyPr/>
        <a:lstStyle/>
        <a:p>
          <a:endParaRPr lang="en-US"/>
        </a:p>
      </dgm:t>
    </dgm:pt>
    <dgm:pt modelId="{B028DF6B-31EE-4EC9-A23A-9BF9BCD45703}" type="sibTrans" cxnId="{6B5A820F-5C1C-4087-A6EA-4688BB3A541B}">
      <dgm:prSet/>
      <dgm:spPr/>
      <dgm:t>
        <a:bodyPr/>
        <a:lstStyle/>
        <a:p>
          <a:endParaRPr lang="en-US"/>
        </a:p>
      </dgm:t>
    </dgm:pt>
    <dgm:pt modelId="{68D1D28A-E48C-428F-A590-130FFBD81753}">
      <dgm:prSet phldrT="[Text]"/>
      <dgm:spPr>
        <a:noFill/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Consciousness and Mindfulness</a:t>
          </a:r>
        </a:p>
      </dgm:t>
    </dgm:pt>
    <dgm:pt modelId="{32B005C2-89C1-4E4D-8EF8-4C41CCF5FBF5}" type="parTrans" cxnId="{F8D6021C-3C97-4EA5-A67D-BD800072BFB7}">
      <dgm:prSet/>
      <dgm:spPr/>
      <dgm:t>
        <a:bodyPr/>
        <a:lstStyle/>
        <a:p>
          <a:endParaRPr lang="en-US"/>
        </a:p>
      </dgm:t>
    </dgm:pt>
    <dgm:pt modelId="{3DEFD3AB-EFBC-4308-B2F8-06C355D9EA5F}" type="sibTrans" cxnId="{F8D6021C-3C97-4EA5-A67D-BD800072BFB7}">
      <dgm:prSet/>
      <dgm:spPr/>
      <dgm:t>
        <a:bodyPr/>
        <a:lstStyle/>
        <a:p>
          <a:endParaRPr lang="en-US"/>
        </a:p>
      </dgm:t>
    </dgm:pt>
    <dgm:pt modelId="{E6C71620-4CAF-4DAF-826D-867A23E4B6E4}">
      <dgm:prSet phldrT="[Text]"/>
      <dgm:spPr>
        <a:noFill/>
      </dgm:spPr>
      <dgm:t>
        <a:bodyPr/>
        <a:lstStyle/>
        <a:p>
          <a:endParaRPr lang="en-US" dirty="0"/>
        </a:p>
      </dgm:t>
    </dgm:pt>
    <dgm:pt modelId="{6090174F-B560-43A5-9081-9C6A0AD00472}" type="parTrans" cxnId="{27916400-1141-4C22-9957-F28261FA9671}">
      <dgm:prSet/>
      <dgm:spPr/>
      <dgm:t>
        <a:bodyPr/>
        <a:lstStyle/>
        <a:p>
          <a:endParaRPr lang="en-US"/>
        </a:p>
      </dgm:t>
    </dgm:pt>
    <dgm:pt modelId="{C2763977-93BF-4FA4-AA30-C99461B37A5D}" type="sibTrans" cxnId="{27916400-1141-4C22-9957-F28261FA9671}">
      <dgm:prSet/>
      <dgm:spPr/>
      <dgm:t>
        <a:bodyPr/>
        <a:lstStyle/>
        <a:p>
          <a:endParaRPr lang="en-US"/>
        </a:p>
      </dgm:t>
    </dgm:pt>
    <dgm:pt modelId="{96A4F685-D866-45E8-83D5-6EAB4032019F}">
      <dgm:prSet phldrT="[Text]"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FF0000"/>
              </a:solidFill>
            </a:rPr>
            <a:t>Retelling Stories</a:t>
          </a:r>
        </a:p>
      </dgm:t>
    </dgm:pt>
    <dgm:pt modelId="{5B3E1336-5622-4C4F-82DB-70ACA54C95D0}" type="parTrans" cxnId="{185B3761-4B44-4810-AA2A-39CF679EAE20}">
      <dgm:prSet/>
      <dgm:spPr/>
      <dgm:t>
        <a:bodyPr/>
        <a:lstStyle/>
        <a:p>
          <a:endParaRPr lang="en-US"/>
        </a:p>
      </dgm:t>
    </dgm:pt>
    <dgm:pt modelId="{8F86AB09-5386-4CEB-9466-D030F256ED85}" type="sibTrans" cxnId="{185B3761-4B44-4810-AA2A-39CF679EAE20}">
      <dgm:prSet/>
      <dgm:spPr/>
      <dgm:t>
        <a:bodyPr/>
        <a:lstStyle/>
        <a:p>
          <a:endParaRPr lang="en-US"/>
        </a:p>
      </dgm:t>
    </dgm:pt>
    <dgm:pt modelId="{DEF49A2E-BD10-442F-8D4B-FFE532280CDA}">
      <dgm:prSet phldrT="[Text]"/>
      <dgm:spPr>
        <a:noFill/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Farm to Table</a:t>
          </a:r>
        </a:p>
      </dgm:t>
    </dgm:pt>
    <dgm:pt modelId="{47062992-C034-42D7-AC97-D0C96FBBC390}" type="parTrans" cxnId="{7B057D6E-56BD-4BBC-B76B-CCA63D388CBD}">
      <dgm:prSet/>
      <dgm:spPr/>
      <dgm:t>
        <a:bodyPr/>
        <a:lstStyle/>
        <a:p>
          <a:endParaRPr lang="en-US"/>
        </a:p>
      </dgm:t>
    </dgm:pt>
    <dgm:pt modelId="{61E2B9F9-FBF0-4D31-A8A7-6145ED58F2A6}" type="sibTrans" cxnId="{7B057D6E-56BD-4BBC-B76B-CCA63D388CBD}">
      <dgm:prSet/>
      <dgm:spPr/>
      <dgm:t>
        <a:bodyPr/>
        <a:lstStyle/>
        <a:p>
          <a:endParaRPr lang="en-US"/>
        </a:p>
      </dgm:t>
    </dgm:pt>
    <dgm:pt modelId="{100184A2-5F47-4DE6-9A9E-7D61C4B78C7B}">
      <dgm:prSet phldrT="[Text]"/>
      <dgm:spPr>
        <a:noFill/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Essential Workers</a:t>
          </a:r>
        </a:p>
      </dgm:t>
    </dgm:pt>
    <dgm:pt modelId="{CF97083E-7ED4-4E1A-810B-CDBA793E9F54}" type="parTrans" cxnId="{0AEAEB0C-2FC3-4510-A8EE-0D1062AFB631}">
      <dgm:prSet/>
      <dgm:spPr/>
      <dgm:t>
        <a:bodyPr/>
        <a:lstStyle/>
        <a:p>
          <a:endParaRPr lang="en-US"/>
        </a:p>
      </dgm:t>
    </dgm:pt>
    <dgm:pt modelId="{5D47C49A-4C14-4E75-814D-167EBA9DC271}" type="sibTrans" cxnId="{0AEAEB0C-2FC3-4510-A8EE-0D1062AFB631}">
      <dgm:prSet/>
      <dgm:spPr/>
      <dgm:t>
        <a:bodyPr/>
        <a:lstStyle/>
        <a:p>
          <a:endParaRPr lang="en-US"/>
        </a:p>
      </dgm:t>
    </dgm:pt>
    <dgm:pt modelId="{91A477B0-E3DE-45CA-9FEA-85FC3FD463D8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Literacy</a:t>
          </a:r>
          <a:endParaRPr lang="en-US" sz="20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54385C5-8983-4999-BC20-DB6C01AF385C}" type="parTrans" cxnId="{52F9E2FC-9E7B-4C1D-99A5-B6989A861024}">
      <dgm:prSet/>
      <dgm:spPr/>
      <dgm:t>
        <a:bodyPr/>
        <a:lstStyle/>
        <a:p>
          <a:endParaRPr lang="en-US"/>
        </a:p>
      </dgm:t>
    </dgm:pt>
    <dgm:pt modelId="{995F4993-4B4B-4691-A41B-F2C50EB79F56}" type="sibTrans" cxnId="{52F9E2FC-9E7B-4C1D-99A5-B6989A861024}">
      <dgm:prSet/>
      <dgm:spPr/>
      <dgm:t>
        <a:bodyPr/>
        <a:lstStyle/>
        <a:p>
          <a:endParaRPr lang="en-US"/>
        </a:p>
      </dgm:t>
    </dgm:pt>
    <dgm:pt modelId="{0D87A7C2-0A92-49F5-9841-6E58E1197071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Self-directed learning skills</a:t>
          </a:r>
          <a:endParaRPr lang="en-US" sz="20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1C911AB-3855-440A-B923-1CE6B74D6CFF}" type="parTrans" cxnId="{21DE0962-789B-447C-9DCE-36734836089B}">
      <dgm:prSet/>
      <dgm:spPr/>
      <dgm:t>
        <a:bodyPr/>
        <a:lstStyle/>
        <a:p>
          <a:endParaRPr lang="en-US"/>
        </a:p>
      </dgm:t>
    </dgm:pt>
    <dgm:pt modelId="{72EB83AF-C053-423C-A8B4-313E4E2FF10E}" type="sibTrans" cxnId="{21DE0962-789B-447C-9DCE-36734836089B}">
      <dgm:prSet/>
      <dgm:spPr/>
      <dgm:t>
        <a:bodyPr/>
        <a:lstStyle/>
        <a:p>
          <a:endParaRPr lang="en-US"/>
        </a:p>
      </dgm:t>
    </dgm:pt>
    <dgm:pt modelId="{97A46E27-9297-417C-8CAF-815E7E5C449F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Information management and organization </a:t>
          </a:r>
          <a:endParaRPr lang="en-US" sz="20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57231D6-F0D0-4C4B-80EB-BEB8457E8A7B}" type="parTrans" cxnId="{0C165570-85FD-4D37-B5C7-1084824F1951}">
      <dgm:prSet/>
      <dgm:spPr/>
      <dgm:t>
        <a:bodyPr/>
        <a:lstStyle/>
        <a:p>
          <a:endParaRPr lang="en-US"/>
        </a:p>
      </dgm:t>
    </dgm:pt>
    <dgm:pt modelId="{BB529139-764D-4DB5-A2AE-138AB24076C7}" type="sibTrans" cxnId="{0C165570-85FD-4D37-B5C7-1084824F1951}">
      <dgm:prSet/>
      <dgm:spPr/>
      <dgm:t>
        <a:bodyPr/>
        <a:lstStyle/>
        <a:p>
          <a:endParaRPr lang="en-US"/>
        </a:p>
      </dgm:t>
    </dgm:pt>
    <dgm:pt modelId="{C13E64AE-EF9C-4985-80D1-5CE6986C16B4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Sequencing the steps of a process</a:t>
          </a:r>
          <a:endParaRPr lang="en-US" sz="20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201CC36-0159-4DE0-B162-81FF358E5322}" type="parTrans" cxnId="{E9A69030-B39D-4F5E-89DB-BCE60D33E91E}">
      <dgm:prSet/>
      <dgm:spPr/>
      <dgm:t>
        <a:bodyPr/>
        <a:lstStyle/>
        <a:p>
          <a:endParaRPr lang="en-US"/>
        </a:p>
      </dgm:t>
    </dgm:pt>
    <dgm:pt modelId="{7FC96832-28AD-43A6-BAA7-A746D484C1B7}" type="sibTrans" cxnId="{E9A69030-B39D-4F5E-89DB-BCE60D33E91E}">
      <dgm:prSet/>
      <dgm:spPr/>
      <dgm:t>
        <a:bodyPr/>
        <a:lstStyle/>
        <a:p>
          <a:endParaRPr lang="en-US"/>
        </a:p>
      </dgm:t>
    </dgm:pt>
    <dgm:pt modelId="{EA72906D-C570-42F1-B2E4-B24C0CB16A76}">
      <dgm:prSet phldrT="[Text]"/>
      <dgm:spPr>
        <a:noFill/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Social language and conversational skills</a:t>
          </a:r>
        </a:p>
      </dgm:t>
    </dgm:pt>
    <dgm:pt modelId="{73BA8A73-7E25-43DC-B241-DFAF90EFB74F}" type="parTrans" cxnId="{79DFAE37-7D21-4785-B78D-208B3649410F}">
      <dgm:prSet/>
      <dgm:spPr/>
      <dgm:t>
        <a:bodyPr/>
        <a:lstStyle/>
        <a:p>
          <a:endParaRPr lang="en-US"/>
        </a:p>
      </dgm:t>
    </dgm:pt>
    <dgm:pt modelId="{8BD49523-F98B-4DE8-B924-C1F5DC8A8344}" type="sibTrans" cxnId="{79DFAE37-7D21-4785-B78D-208B3649410F}">
      <dgm:prSet/>
      <dgm:spPr/>
      <dgm:t>
        <a:bodyPr/>
        <a:lstStyle/>
        <a:p>
          <a:endParaRPr lang="en-US"/>
        </a:p>
      </dgm:t>
    </dgm:pt>
    <dgm:pt modelId="{3A6743AC-A261-42C8-BFEE-26E480686F9A}">
      <dgm:prSet phldrT="[Text]"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FF0000"/>
              </a:solidFill>
            </a:rPr>
            <a:t>Receptive Vocabulary</a:t>
          </a:r>
          <a:endParaRPr lang="en-US" dirty="0">
            <a:solidFill>
              <a:srgbClr val="FF0000"/>
            </a:solidFill>
          </a:endParaRPr>
        </a:p>
      </dgm:t>
    </dgm:pt>
    <dgm:pt modelId="{98C3E0B3-2B3B-464B-8688-B76FBF1987A6}" type="parTrans" cxnId="{78EBC51E-9892-4238-94A8-A85B510EEAD6}">
      <dgm:prSet/>
      <dgm:spPr/>
      <dgm:t>
        <a:bodyPr/>
        <a:lstStyle/>
        <a:p>
          <a:endParaRPr lang="en-US"/>
        </a:p>
      </dgm:t>
    </dgm:pt>
    <dgm:pt modelId="{26827B0E-1473-4A19-9071-7DE5C1CE6B3E}" type="sibTrans" cxnId="{78EBC51E-9892-4238-94A8-A85B510EEAD6}">
      <dgm:prSet/>
      <dgm:spPr/>
      <dgm:t>
        <a:bodyPr/>
        <a:lstStyle/>
        <a:p>
          <a:endParaRPr lang="en-US"/>
        </a:p>
      </dgm:t>
    </dgm:pt>
    <dgm:pt modelId="{3709DF52-4D2F-4225-885A-C835FBFA1A0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FF0000"/>
              </a:solidFill>
            </a:rPr>
            <a:t>Following Directions</a:t>
          </a:r>
        </a:p>
      </dgm:t>
    </dgm:pt>
    <dgm:pt modelId="{B385DB11-5E25-4713-949F-568180468C88}" type="parTrans" cxnId="{A9DB7906-B6F7-44C5-8245-155120F5D069}">
      <dgm:prSet/>
      <dgm:spPr/>
      <dgm:t>
        <a:bodyPr/>
        <a:lstStyle/>
        <a:p>
          <a:endParaRPr lang="en-US"/>
        </a:p>
      </dgm:t>
    </dgm:pt>
    <dgm:pt modelId="{E916986E-9D15-4C79-B986-0A7C9EEDDD6C}" type="sibTrans" cxnId="{A9DB7906-B6F7-44C5-8245-155120F5D069}">
      <dgm:prSet/>
      <dgm:spPr/>
      <dgm:t>
        <a:bodyPr/>
        <a:lstStyle/>
        <a:p>
          <a:endParaRPr lang="en-US"/>
        </a:p>
      </dgm:t>
    </dgm:pt>
    <dgm:pt modelId="{A1D74C5E-5812-429E-9326-1A7386C5B14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FF0000"/>
              </a:solidFill>
            </a:rPr>
            <a:t>Yes/No and WH Questions</a:t>
          </a:r>
        </a:p>
      </dgm:t>
    </dgm:pt>
    <dgm:pt modelId="{0B5076E3-7576-4388-A134-E838C9D4AD14}" type="parTrans" cxnId="{4696A672-80B0-4930-A16E-D685960C9C9E}">
      <dgm:prSet/>
      <dgm:spPr/>
      <dgm:t>
        <a:bodyPr/>
        <a:lstStyle/>
        <a:p>
          <a:endParaRPr lang="en-US"/>
        </a:p>
      </dgm:t>
    </dgm:pt>
    <dgm:pt modelId="{2B2C55E6-CE62-4262-8353-D2313D9A7A92}" type="sibTrans" cxnId="{4696A672-80B0-4930-A16E-D685960C9C9E}">
      <dgm:prSet/>
      <dgm:spPr/>
      <dgm:t>
        <a:bodyPr/>
        <a:lstStyle/>
        <a:p>
          <a:endParaRPr lang="en-US"/>
        </a:p>
      </dgm:t>
    </dgm:pt>
    <dgm:pt modelId="{15BC2C64-15A1-408F-95A0-9E7E540AB68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FF0000"/>
              </a:solidFill>
            </a:rPr>
            <a:t>Expressive Language</a:t>
          </a:r>
        </a:p>
      </dgm:t>
    </dgm:pt>
    <dgm:pt modelId="{93150394-4D0F-409A-B8AC-85AC9A6A1FF4}" type="parTrans" cxnId="{4E06CAE9-24AD-43D4-8758-B46B4C888EA0}">
      <dgm:prSet/>
      <dgm:spPr/>
      <dgm:t>
        <a:bodyPr/>
        <a:lstStyle/>
        <a:p>
          <a:endParaRPr lang="en-US"/>
        </a:p>
      </dgm:t>
    </dgm:pt>
    <dgm:pt modelId="{2CD6F758-5ADB-4D4C-BD37-BD6A85ADEE33}" type="sibTrans" cxnId="{4E06CAE9-24AD-43D4-8758-B46B4C888EA0}">
      <dgm:prSet/>
      <dgm:spPr/>
      <dgm:t>
        <a:bodyPr/>
        <a:lstStyle/>
        <a:p>
          <a:endParaRPr lang="en-US"/>
        </a:p>
      </dgm:t>
    </dgm:pt>
    <dgm:pt modelId="{AD7F2DC5-C95F-4571-B661-C3B20A48C79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FF0000"/>
              </a:solidFill>
            </a:rPr>
            <a:t>MLU</a:t>
          </a:r>
        </a:p>
      </dgm:t>
    </dgm:pt>
    <dgm:pt modelId="{E7FEA665-6C48-4666-B425-9F3D51B59D80}" type="parTrans" cxnId="{D9EA9B9A-EFE4-4768-8C01-78676EA40330}">
      <dgm:prSet/>
      <dgm:spPr/>
      <dgm:t>
        <a:bodyPr/>
        <a:lstStyle/>
        <a:p>
          <a:endParaRPr lang="en-US"/>
        </a:p>
      </dgm:t>
    </dgm:pt>
    <dgm:pt modelId="{E2970A96-55D9-4DA5-8BC8-88F17A7FB2BC}" type="sibTrans" cxnId="{D9EA9B9A-EFE4-4768-8C01-78676EA40330}">
      <dgm:prSet/>
      <dgm:spPr/>
      <dgm:t>
        <a:bodyPr/>
        <a:lstStyle/>
        <a:p>
          <a:endParaRPr lang="en-US"/>
        </a:p>
      </dgm:t>
    </dgm:pt>
    <dgm:pt modelId="{87EEEFBE-61EB-4BA9-8516-4B9168DB47D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FF0000"/>
              </a:solidFill>
            </a:rPr>
            <a:t>Syntax</a:t>
          </a:r>
        </a:p>
      </dgm:t>
    </dgm:pt>
    <dgm:pt modelId="{4001CAC0-61B6-47F7-B419-DB0771D3628A}" type="parTrans" cxnId="{C7048A7F-BF87-4196-8DC2-ACA83429B5AE}">
      <dgm:prSet/>
      <dgm:spPr/>
      <dgm:t>
        <a:bodyPr/>
        <a:lstStyle/>
        <a:p>
          <a:endParaRPr lang="en-US"/>
        </a:p>
      </dgm:t>
    </dgm:pt>
    <dgm:pt modelId="{E8C081FD-CB72-4818-B157-984D2C587147}" type="sibTrans" cxnId="{C7048A7F-BF87-4196-8DC2-ACA83429B5AE}">
      <dgm:prSet/>
      <dgm:spPr/>
      <dgm:t>
        <a:bodyPr/>
        <a:lstStyle/>
        <a:p>
          <a:endParaRPr lang="en-US"/>
        </a:p>
      </dgm:t>
    </dgm:pt>
    <dgm:pt modelId="{736E4039-1470-4D47-8C14-F991A0116728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  <a:latin typeface="+mn-lt"/>
            </a:rPr>
            <a:t>Graphic Organizers</a:t>
          </a:r>
          <a:endParaRPr lang="en-US" sz="20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BF03B3A-34FF-43C9-91EC-1FF5F95F5C6B}" type="parTrans" cxnId="{2B7EB7EF-1EC3-4764-AF62-C91570B6BDFA}">
      <dgm:prSet/>
      <dgm:spPr/>
      <dgm:t>
        <a:bodyPr/>
        <a:lstStyle/>
        <a:p>
          <a:endParaRPr lang="en-US"/>
        </a:p>
      </dgm:t>
    </dgm:pt>
    <dgm:pt modelId="{1CDE4ABF-2C8C-4374-9D1B-C6FEC5AE06DF}" type="sibTrans" cxnId="{2B7EB7EF-1EC3-4764-AF62-C91570B6BDFA}">
      <dgm:prSet/>
      <dgm:spPr/>
      <dgm:t>
        <a:bodyPr/>
        <a:lstStyle/>
        <a:p>
          <a:endParaRPr lang="en-US"/>
        </a:p>
      </dgm:t>
    </dgm:pt>
    <dgm:pt modelId="{AFBC7C35-0A28-4CA9-AA3D-0FCBB4A252AA}">
      <dgm:prSet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  <a:latin typeface="+mn-lt"/>
            </a:rPr>
            <a:t>Thinking Maps</a:t>
          </a:r>
        </a:p>
      </dgm:t>
    </dgm:pt>
    <dgm:pt modelId="{6985FCE2-DD4F-4D1A-8A6E-CEC0394359B6}" type="parTrans" cxnId="{5569A2F2-62C4-4EE4-A653-BA87A900DC01}">
      <dgm:prSet/>
      <dgm:spPr/>
      <dgm:t>
        <a:bodyPr/>
        <a:lstStyle/>
        <a:p>
          <a:endParaRPr lang="en-US"/>
        </a:p>
      </dgm:t>
    </dgm:pt>
    <dgm:pt modelId="{9D50DB56-1897-4E12-AE12-73AA45BF087D}" type="sibTrans" cxnId="{5569A2F2-62C4-4EE4-A653-BA87A900DC01}">
      <dgm:prSet/>
      <dgm:spPr/>
      <dgm:t>
        <a:bodyPr/>
        <a:lstStyle/>
        <a:p>
          <a:endParaRPr lang="en-US"/>
        </a:p>
      </dgm:t>
    </dgm:pt>
    <dgm:pt modelId="{B8225BFD-303E-44F0-A3CE-70D389903C7E}">
      <dgm:prSet phldrT="[Text]"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FF0000"/>
              </a:solidFill>
            </a:rPr>
            <a:t>Expressive Vocabulary</a:t>
          </a:r>
        </a:p>
      </dgm:t>
    </dgm:pt>
    <dgm:pt modelId="{C29C5711-8C53-48AD-97FF-0A17AB61CCE8}" type="parTrans" cxnId="{3978A444-1E23-46F3-8AB5-BBB599834675}">
      <dgm:prSet/>
      <dgm:spPr/>
      <dgm:t>
        <a:bodyPr/>
        <a:lstStyle/>
        <a:p>
          <a:endParaRPr lang="en-US"/>
        </a:p>
      </dgm:t>
    </dgm:pt>
    <dgm:pt modelId="{B820591E-6A51-458C-9FF9-922821470584}" type="sibTrans" cxnId="{3978A444-1E23-46F3-8AB5-BBB599834675}">
      <dgm:prSet/>
      <dgm:spPr/>
      <dgm:t>
        <a:bodyPr/>
        <a:lstStyle/>
        <a:p>
          <a:endParaRPr lang="en-US"/>
        </a:p>
      </dgm:t>
    </dgm:pt>
    <dgm:pt modelId="{F25B5791-9482-45F0-8979-46E6137B6040}">
      <dgm:prSet custT="1"/>
      <dgm:spPr/>
      <dgm:t>
        <a:bodyPr/>
        <a:lstStyle/>
        <a:p>
          <a:r>
            <a:rPr lang="en-US" sz="2000" b="0" i="0" dirty="0">
              <a:solidFill>
                <a:srgbClr val="FF0000"/>
              </a:solidFill>
              <a:latin typeface="+mn-lt"/>
            </a:rPr>
            <a:t>Reading, Recall, Narrative</a:t>
          </a:r>
          <a:endParaRPr lang="en-US" sz="20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A67EDD1-341B-4510-B261-B0960CE11CD9}" type="parTrans" cxnId="{9685CF08-7AB0-432A-8875-9E5890073C8C}">
      <dgm:prSet/>
      <dgm:spPr/>
      <dgm:t>
        <a:bodyPr/>
        <a:lstStyle/>
        <a:p>
          <a:endParaRPr lang="en-US"/>
        </a:p>
      </dgm:t>
    </dgm:pt>
    <dgm:pt modelId="{DCA9687F-6040-4A61-A8EF-4FF59E123A5C}" type="sibTrans" cxnId="{9685CF08-7AB0-432A-8875-9E5890073C8C}">
      <dgm:prSet/>
      <dgm:spPr/>
      <dgm:t>
        <a:bodyPr/>
        <a:lstStyle/>
        <a:p>
          <a:endParaRPr lang="en-US"/>
        </a:p>
      </dgm:t>
    </dgm:pt>
    <dgm:pt modelId="{314B495E-E9B3-407D-BF72-CCCDEFB0167E}" type="pres">
      <dgm:prSet presAssocID="{4641F3B7-295A-4524-AAA9-8D46C7126EBC}" presName="Name0" presStyleCnt="0">
        <dgm:presLayoutVars>
          <dgm:dir/>
          <dgm:animLvl val="lvl"/>
          <dgm:resizeHandles val="exact"/>
        </dgm:presLayoutVars>
      </dgm:prSet>
      <dgm:spPr/>
    </dgm:pt>
    <dgm:pt modelId="{E08C48D4-8535-4FC6-ACF3-729D6780BC49}" type="pres">
      <dgm:prSet presAssocID="{135F1EF6-F40B-4756-8E97-3CA5C891077C}" presName="composite" presStyleCnt="0"/>
      <dgm:spPr/>
    </dgm:pt>
    <dgm:pt modelId="{BC465EEF-F8F6-45E7-B2F8-B989E5DE4C6F}" type="pres">
      <dgm:prSet presAssocID="{135F1EF6-F40B-4756-8E97-3CA5C891077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632835C-BCA1-438D-B20E-9D8E2231B10A}" type="pres">
      <dgm:prSet presAssocID="{135F1EF6-F40B-4756-8E97-3CA5C891077C}" presName="desTx" presStyleLbl="alignAccFollowNode1" presStyleIdx="0" presStyleCnt="3">
        <dgm:presLayoutVars>
          <dgm:bulletEnabled val="1"/>
        </dgm:presLayoutVars>
      </dgm:prSet>
      <dgm:spPr/>
    </dgm:pt>
    <dgm:pt modelId="{3F02AD26-308C-4A9D-93A1-EB5B980736E2}" type="pres">
      <dgm:prSet presAssocID="{83893F7F-4B8A-42BE-B324-2B82D117A17A}" presName="space" presStyleCnt="0"/>
      <dgm:spPr/>
    </dgm:pt>
    <dgm:pt modelId="{476EF123-40CA-43A1-97B2-2F3D715A422C}" type="pres">
      <dgm:prSet presAssocID="{D30C9EE2-2CE1-4845-A02A-23254A9FCE3E}" presName="composite" presStyleCnt="0"/>
      <dgm:spPr/>
    </dgm:pt>
    <dgm:pt modelId="{B2FC511F-74BF-482B-BE26-570E37A8A93F}" type="pres">
      <dgm:prSet presAssocID="{D30C9EE2-2CE1-4845-A02A-23254A9FCE3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E04B11D-0E83-4EE0-AD83-62C559C4D941}" type="pres">
      <dgm:prSet presAssocID="{D30C9EE2-2CE1-4845-A02A-23254A9FCE3E}" presName="desTx" presStyleLbl="alignAccFollowNode1" presStyleIdx="1" presStyleCnt="3">
        <dgm:presLayoutVars>
          <dgm:bulletEnabled val="1"/>
        </dgm:presLayoutVars>
      </dgm:prSet>
      <dgm:spPr/>
    </dgm:pt>
    <dgm:pt modelId="{23711784-5047-4B20-98A7-20D3E27AFE50}" type="pres">
      <dgm:prSet presAssocID="{555FC6D2-585E-412C-A66C-B450A5D373D9}" presName="space" presStyleCnt="0"/>
      <dgm:spPr/>
    </dgm:pt>
    <dgm:pt modelId="{AA58F494-0D06-42F3-92A5-7229F8AC6B72}" type="pres">
      <dgm:prSet presAssocID="{CAF81641-2EFE-4D7C-91B4-FC04BCEC8A46}" presName="composite" presStyleCnt="0"/>
      <dgm:spPr/>
    </dgm:pt>
    <dgm:pt modelId="{DF55D233-7A8F-4B06-8DD1-D06138FA22D7}" type="pres">
      <dgm:prSet presAssocID="{CAF81641-2EFE-4D7C-91B4-FC04BCEC8A4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5002CC9-05F1-45E9-A801-859712DEBB78}" type="pres">
      <dgm:prSet presAssocID="{CAF81641-2EFE-4D7C-91B4-FC04BCEC8A4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7916400-1141-4C22-9957-F28261FA9671}" srcId="{D30C9EE2-2CE1-4845-A02A-23254A9FCE3E}" destId="{E6C71620-4CAF-4DAF-826D-867A23E4B6E4}" srcOrd="8" destOrd="0" parTransId="{6090174F-B560-43A5-9081-9C6A0AD00472}" sibTransId="{C2763977-93BF-4FA4-AA30-C99461B37A5D}"/>
    <dgm:cxn modelId="{A9DB7906-B6F7-44C5-8245-155120F5D069}" srcId="{D30C9EE2-2CE1-4845-A02A-23254A9FCE3E}" destId="{3709DF52-4D2F-4225-885A-C835FBFA1A05}" srcOrd="2" destOrd="0" parTransId="{B385DB11-5E25-4713-949F-568180468C88}" sibTransId="{E916986E-9D15-4C79-B986-0A7C9EEDDD6C}"/>
    <dgm:cxn modelId="{62536207-1719-49DF-8AE8-332B933B7036}" srcId="{4641F3B7-295A-4524-AAA9-8D46C7126EBC}" destId="{CAF81641-2EFE-4D7C-91B4-FC04BCEC8A46}" srcOrd="2" destOrd="0" parTransId="{F352A5F9-8170-4DB9-8423-16A20604F18F}" sibTransId="{E6E3C823-30C3-4EE0-A33F-B3138B3758F0}"/>
    <dgm:cxn modelId="{EB681108-A2B0-42E3-90A6-4F0340BC2E3B}" type="presOf" srcId="{0D87A7C2-0A92-49F5-9841-6E58E1197071}" destId="{D632835C-BCA1-438D-B20E-9D8E2231B10A}" srcOrd="0" destOrd="3" presId="urn:microsoft.com/office/officeart/2005/8/layout/hList1"/>
    <dgm:cxn modelId="{9685CF08-7AB0-432A-8875-9E5890073C8C}" srcId="{135F1EF6-F40B-4756-8E97-3CA5C891077C}" destId="{F25B5791-9482-45F0-8979-46E6137B6040}" srcOrd="2" destOrd="0" parTransId="{7A67EDD1-341B-4510-B261-B0960CE11CD9}" sibTransId="{DCA9687F-6040-4A61-A8EF-4FF59E123A5C}"/>
    <dgm:cxn modelId="{31843A0A-6D9E-4F64-99BD-4F41EFD12B3F}" type="presOf" srcId="{3709DF52-4D2F-4225-885A-C835FBFA1A05}" destId="{7E04B11D-0E83-4EE0-AD83-62C559C4D941}" srcOrd="0" destOrd="2" presId="urn:microsoft.com/office/officeart/2005/8/layout/hList1"/>
    <dgm:cxn modelId="{CACA130B-998E-4491-AEB2-1299A6827613}" type="presOf" srcId="{DEF49A2E-BD10-442F-8D4B-FFE532280CDA}" destId="{F5002CC9-05F1-45E9-A801-859712DEBB78}" srcOrd="0" destOrd="2" presId="urn:microsoft.com/office/officeart/2005/8/layout/hList1"/>
    <dgm:cxn modelId="{0AEAEB0C-2FC3-4510-A8EE-0D1062AFB631}" srcId="{CAF81641-2EFE-4D7C-91B4-FC04BCEC8A46}" destId="{100184A2-5F47-4DE6-9A9E-7D61C4B78C7B}" srcOrd="3" destOrd="0" parTransId="{CF97083E-7ED4-4E1A-810B-CDBA793E9F54}" sibTransId="{5D47C49A-4C14-4E75-814D-167EBA9DC271}"/>
    <dgm:cxn modelId="{6B5A820F-5C1C-4087-A6EA-4688BB3A541B}" srcId="{CAF81641-2EFE-4D7C-91B4-FC04BCEC8A46}" destId="{DBA19EB4-6C8C-476C-9205-A8C425F5BE36}" srcOrd="1" destOrd="0" parTransId="{374ACF2E-1715-4B45-B6A7-B2AD69EDB81C}" sibTransId="{B028DF6B-31EE-4EC9-A23A-9BF9BCD45703}"/>
    <dgm:cxn modelId="{F8D6021C-3C97-4EA5-A67D-BD800072BFB7}" srcId="{CAF81641-2EFE-4D7C-91B4-FC04BCEC8A46}" destId="{68D1D28A-E48C-428F-A590-130FFBD81753}" srcOrd="4" destOrd="0" parTransId="{32B005C2-89C1-4E4D-8EF8-4C41CCF5FBF5}" sibTransId="{3DEFD3AB-EFBC-4308-B2F8-06C355D9EA5F}"/>
    <dgm:cxn modelId="{0609721E-89A6-4B20-8104-C048A788785A}" type="presOf" srcId="{736E4039-1470-4D47-8C14-F991A0116728}" destId="{D632835C-BCA1-438D-B20E-9D8E2231B10A}" srcOrd="0" destOrd="4" presId="urn:microsoft.com/office/officeart/2005/8/layout/hList1"/>
    <dgm:cxn modelId="{78EBC51E-9892-4238-94A8-A85B510EEAD6}" srcId="{D30C9EE2-2CE1-4845-A02A-23254A9FCE3E}" destId="{3A6743AC-A261-42C8-BFEE-26E480686F9A}" srcOrd="0" destOrd="0" parTransId="{98C3E0B3-2B3B-464B-8688-B76FBF1987A6}" sibTransId="{26827B0E-1473-4A19-9071-7DE5C1CE6B3E}"/>
    <dgm:cxn modelId="{E9A69030-B39D-4F5E-89DB-BCE60D33E91E}" srcId="{135F1EF6-F40B-4756-8E97-3CA5C891077C}" destId="{C13E64AE-EF9C-4985-80D1-5CE6986C16B4}" srcOrd="7" destOrd="0" parTransId="{6201CC36-0159-4DE0-B162-81FF358E5322}" sibTransId="{7FC96832-28AD-43A6-BAA7-A746D484C1B7}"/>
    <dgm:cxn modelId="{C207FA34-9AA8-4DD2-8D3E-2676D0A3672F}" type="presOf" srcId="{D30C9EE2-2CE1-4845-A02A-23254A9FCE3E}" destId="{B2FC511F-74BF-482B-BE26-570E37A8A93F}" srcOrd="0" destOrd="0" presId="urn:microsoft.com/office/officeart/2005/8/layout/hList1"/>
    <dgm:cxn modelId="{79DFAE37-7D21-4785-B78D-208B3649410F}" srcId="{CAF81641-2EFE-4D7C-91B4-FC04BCEC8A46}" destId="{EA72906D-C570-42F1-B2E4-B24C0CB16A76}" srcOrd="0" destOrd="0" parTransId="{73BA8A73-7E25-43DC-B241-DFAF90EFB74F}" sibTransId="{8BD49523-F98B-4DE8-B924-C1F5DC8A8344}"/>
    <dgm:cxn modelId="{87BBED3D-A475-43C4-B670-FCA475A31013}" type="presOf" srcId="{E6C71620-4CAF-4DAF-826D-867A23E4B6E4}" destId="{7E04B11D-0E83-4EE0-AD83-62C559C4D941}" srcOrd="0" destOrd="8" presId="urn:microsoft.com/office/officeart/2005/8/layout/hList1"/>
    <dgm:cxn modelId="{185B3761-4B44-4810-AA2A-39CF679EAE20}" srcId="{D30C9EE2-2CE1-4845-A02A-23254A9FCE3E}" destId="{96A4F685-D866-45E8-83D5-6EAB4032019F}" srcOrd="7" destOrd="0" parTransId="{5B3E1336-5622-4C4F-82DB-70ACA54C95D0}" sibTransId="{8F86AB09-5386-4CEB-9466-D030F256ED85}"/>
    <dgm:cxn modelId="{21DE0962-789B-447C-9DCE-36734836089B}" srcId="{135F1EF6-F40B-4756-8E97-3CA5C891077C}" destId="{0D87A7C2-0A92-49F5-9841-6E58E1197071}" srcOrd="3" destOrd="0" parTransId="{C1C911AB-3855-440A-B923-1CE6B74D6CFF}" sibTransId="{72EB83AF-C053-423C-A8B4-313E4E2FF10E}"/>
    <dgm:cxn modelId="{58035763-AD0D-4E2E-AFBE-A8F4FC37F4C1}" type="presOf" srcId="{F25B5791-9482-45F0-8979-46E6137B6040}" destId="{D632835C-BCA1-438D-B20E-9D8E2231B10A}" srcOrd="0" destOrd="2" presId="urn:microsoft.com/office/officeart/2005/8/layout/hList1"/>
    <dgm:cxn modelId="{4B224D64-F65C-4AD4-B665-DBC94A3882FA}" type="presOf" srcId="{DBA19EB4-6C8C-476C-9205-A8C425F5BE36}" destId="{F5002CC9-05F1-45E9-A801-859712DEBB78}" srcOrd="0" destOrd="1" presId="urn:microsoft.com/office/officeart/2005/8/layout/hList1"/>
    <dgm:cxn modelId="{3978A444-1E23-46F3-8AB5-BBB599834675}" srcId="{D30C9EE2-2CE1-4845-A02A-23254A9FCE3E}" destId="{B8225BFD-303E-44F0-A3CE-70D389903C7E}" srcOrd="1" destOrd="0" parTransId="{C29C5711-8C53-48AD-97FF-0A17AB61CCE8}" sibTransId="{B820591E-6A51-458C-9FF9-922821470584}"/>
    <dgm:cxn modelId="{709CE245-47C8-4272-B726-8F0055CCF05F}" srcId="{4641F3B7-295A-4524-AAA9-8D46C7126EBC}" destId="{D30C9EE2-2CE1-4845-A02A-23254A9FCE3E}" srcOrd="1" destOrd="0" parTransId="{57B3035E-6F77-4DD8-9107-9818EDBE74B4}" sibTransId="{555FC6D2-585E-412C-A66C-B450A5D373D9}"/>
    <dgm:cxn modelId="{CF6E1E4E-65E7-4639-970E-04EBC0F19057}" type="presOf" srcId="{135F1EF6-F40B-4756-8E97-3CA5C891077C}" destId="{BC465EEF-F8F6-45E7-B2F8-B989E5DE4C6F}" srcOrd="0" destOrd="0" presId="urn:microsoft.com/office/officeart/2005/8/layout/hList1"/>
    <dgm:cxn modelId="{7B057D6E-56BD-4BBC-B76B-CCA63D388CBD}" srcId="{CAF81641-2EFE-4D7C-91B4-FC04BCEC8A46}" destId="{DEF49A2E-BD10-442F-8D4B-FFE532280CDA}" srcOrd="2" destOrd="0" parTransId="{47062992-C034-42D7-AC97-D0C96FBBC390}" sibTransId="{61E2B9F9-FBF0-4D31-A8A7-6145ED58F2A6}"/>
    <dgm:cxn modelId="{0C165570-85FD-4D37-B5C7-1084824F1951}" srcId="{135F1EF6-F40B-4756-8E97-3CA5C891077C}" destId="{97A46E27-9297-417C-8CAF-815E7E5C449F}" srcOrd="6" destOrd="0" parTransId="{D57231D6-F0D0-4C4B-80EB-BEB8457E8A7B}" sibTransId="{BB529139-764D-4DB5-A2AE-138AB24076C7}"/>
    <dgm:cxn modelId="{1AB6A052-F650-4F66-BF40-88C92CD86C6D}" srcId="{135F1EF6-F40B-4756-8E97-3CA5C891077C}" destId="{FAFB5219-1127-4C93-B9D0-24F0A45FA430}" srcOrd="0" destOrd="0" parTransId="{CDEAD5B8-0BBA-4C7A-A3A7-5009ED291AE9}" sibTransId="{4043CB55-BE04-49B8-9797-BC0A28BB02B9}"/>
    <dgm:cxn modelId="{4696A672-80B0-4930-A16E-D685960C9C9E}" srcId="{D30C9EE2-2CE1-4845-A02A-23254A9FCE3E}" destId="{A1D74C5E-5812-429E-9326-1A7386C5B141}" srcOrd="3" destOrd="0" parTransId="{0B5076E3-7576-4388-A134-E838C9D4AD14}" sibTransId="{2B2C55E6-CE62-4262-8353-D2313D9A7A92}"/>
    <dgm:cxn modelId="{E4526A74-0A60-46ED-BE6B-DC3013AF0DDD}" srcId="{D30C9EE2-2CE1-4845-A02A-23254A9FCE3E}" destId="{2F6D5027-7456-43C1-A745-8DAA6045A8CD}" srcOrd="9" destOrd="0" parTransId="{E218F70C-A338-4B97-A3C5-09D4418DE332}" sibTransId="{A0B267E3-20D0-4EE2-8021-4A47E90B6936}"/>
    <dgm:cxn modelId="{9B95B955-A118-4EDF-A439-035A88D0D8BC}" type="presOf" srcId="{FAFB5219-1127-4C93-B9D0-24F0A45FA430}" destId="{D632835C-BCA1-438D-B20E-9D8E2231B10A}" srcOrd="0" destOrd="0" presId="urn:microsoft.com/office/officeart/2005/8/layout/hList1"/>
    <dgm:cxn modelId="{A4178358-628A-4031-80A6-A8EC34B77847}" type="presOf" srcId="{100184A2-5F47-4DE6-9A9E-7D61C4B78C7B}" destId="{F5002CC9-05F1-45E9-A801-859712DEBB78}" srcOrd="0" destOrd="3" presId="urn:microsoft.com/office/officeart/2005/8/layout/hList1"/>
    <dgm:cxn modelId="{88B0667D-E5A3-46AE-AFCD-35336506DAFD}" srcId="{4641F3B7-295A-4524-AAA9-8D46C7126EBC}" destId="{135F1EF6-F40B-4756-8E97-3CA5C891077C}" srcOrd="0" destOrd="0" parTransId="{05DEE78B-F7E5-40B2-9439-0577E9ACE94F}" sibTransId="{83893F7F-4B8A-42BE-B324-2B82D117A17A}"/>
    <dgm:cxn modelId="{C7048A7F-BF87-4196-8DC2-ACA83429B5AE}" srcId="{D30C9EE2-2CE1-4845-A02A-23254A9FCE3E}" destId="{87EEEFBE-61EB-4BA9-8516-4B9168DB47D0}" srcOrd="6" destOrd="0" parTransId="{4001CAC0-61B6-47F7-B419-DB0771D3628A}" sibTransId="{E8C081FD-CB72-4818-B157-984D2C587147}"/>
    <dgm:cxn modelId="{6E031286-2F30-4445-A477-87030297ED62}" type="presOf" srcId="{AD7F2DC5-C95F-4571-B661-C3B20A48C79F}" destId="{7E04B11D-0E83-4EE0-AD83-62C559C4D941}" srcOrd="0" destOrd="5" presId="urn:microsoft.com/office/officeart/2005/8/layout/hList1"/>
    <dgm:cxn modelId="{CFC4D595-EEE2-42C3-960D-F0D4E3E28DE8}" type="presOf" srcId="{B8225BFD-303E-44F0-A3CE-70D389903C7E}" destId="{7E04B11D-0E83-4EE0-AD83-62C559C4D941}" srcOrd="0" destOrd="1" presId="urn:microsoft.com/office/officeart/2005/8/layout/hList1"/>
    <dgm:cxn modelId="{D9EA9B9A-EFE4-4768-8C01-78676EA40330}" srcId="{D30C9EE2-2CE1-4845-A02A-23254A9FCE3E}" destId="{AD7F2DC5-C95F-4571-B661-C3B20A48C79F}" srcOrd="5" destOrd="0" parTransId="{E7FEA665-6C48-4666-B425-9F3D51B59D80}" sibTransId="{E2970A96-55D9-4DA5-8BC8-88F17A7FB2BC}"/>
    <dgm:cxn modelId="{696C3CAD-649E-4282-8FB2-39CE77358D84}" type="presOf" srcId="{68D1D28A-E48C-428F-A590-130FFBD81753}" destId="{F5002CC9-05F1-45E9-A801-859712DEBB78}" srcOrd="0" destOrd="4" presId="urn:microsoft.com/office/officeart/2005/8/layout/hList1"/>
    <dgm:cxn modelId="{FA2675AD-A50D-41C2-9D99-E77D6F25E670}" type="presOf" srcId="{91A477B0-E3DE-45CA-9FEA-85FC3FD463D8}" destId="{D632835C-BCA1-438D-B20E-9D8E2231B10A}" srcOrd="0" destOrd="1" presId="urn:microsoft.com/office/officeart/2005/8/layout/hList1"/>
    <dgm:cxn modelId="{AF824EC3-E68C-416A-BD38-2D9535A50B6C}" type="presOf" srcId="{A1D74C5E-5812-429E-9326-1A7386C5B141}" destId="{7E04B11D-0E83-4EE0-AD83-62C559C4D941}" srcOrd="0" destOrd="3" presId="urn:microsoft.com/office/officeart/2005/8/layout/hList1"/>
    <dgm:cxn modelId="{EE5AF9C3-DB74-4045-9209-4AB43AEF824F}" type="presOf" srcId="{4641F3B7-295A-4524-AAA9-8D46C7126EBC}" destId="{314B495E-E9B3-407D-BF72-CCCDEFB0167E}" srcOrd="0" destOrd="0" presId="urn:microsoft.com/office/officeart/2005/8/layout/hList1"/>
    <dgm:cxn modelId="{9EDA7EC4-3A80-4F0A-B8DA-25CAF376E72C}" type="presOf" srcId="{2F6D5027-7456-43C1-A745-8DAA6045A8CD}" destId="{7E04B11D-0E83-4EE0-AD83-62C559C4D941}" srcOrd="0" destOrd="9" presId="urn:microsoft.com/office/officeart/2005/8/layout/hList1"/>
    <dgm:cxn modelId="{65E958CF-30E1-4F9F-AE10-6562B1A84170}" type="presOf" srcId="{15BC2C64-15A1-408F-95A0-9E7E540AB68E}" destId="{7E04B11D-0E83-4EE0-AD83-62C559C4D941}" srcOrd="0" destOrd="4" presId="urn:microsoft.com/office/officeart/2005/8/layout/hList1"/>
    <dgm:cxn modelId="{9BCDACD0-C3ED-4D4A-A2D1-3EF421E342F0}" type="presOf" srcId="{3A6743AC-A261-42C8-BFEE-26E480686F9A}" destId="{7E04B11D-0E83-4EE0-AD83-62C559C4D941}" srcOrd="0" destOrd="0" presId="urn:microsoft.com/office/officeart/2005/8/layout/hList1"/>
    <dgm:cxn modelId="{EEA4B9D5-D2C4-4857-B91A-26EDE70782E0}" type="presOf" srcId="{EA72906D-C570-42F1-B2E4-B24C0CB16A76}" destId="{F5002CC9-05F1-45E9-A801-859712DEBB78}" srcOrd="0" destOrd="0" presId="urn:microsoft.com/office/officeart/2005/8/layout/hList1"/>
    <dgm:cxn modelId="{4E06CAE9-24AD-43D4-8758-B46B4C888EA0}" srcId="{D30C9EE2-2CE1-4845-A02A-23254A9FCE3E}" destId="{15BC2C64-15A1-408F-95A0-9E7E540AB68E}" srcOrd="4" destOrd="0" parTransId="{93150394-4D0F-409A-B8AC-85AC9A6A1FF4}" sibTransId="{2CD6F758-5ADB-4D4C-BD37-BD6A85ADEE33}"/>
    <dgm:cxn modelId="{55B3E6E9-C8E9-4D03-A9EF-2F5E9F8E3522}" type="presOf" srcId="{CAF81641-2EFE-4D7C-91B4-FC04BCEC8A46}" destId="{DF55D233-7A8F-4B06-8DD1-D06138FA22D7}" srcOrd="0" destOrd="0" presId="urn:microsoft.com/office/officeart/2005/8/layout/hList1"/>
    <dgm:cxn modelId="{67B1FDE9-5F60-405A-BDA8-DC1608BD2AB0}" type="presOf" srcId="{97A46E27-9297-417C-8CAF-815E7E5C449F}" destId="{D632835C-BCA1-438D-B20E-9D8E2231B10A}" srcOrd="0" destOrd="6" presId="urn:microsoft.com/office/officeart/2005/8/layout/hList1"/>
    <dgm:cxn modelId="{5A76B3EB-D536-4B1F-9C8F-6EBF93C664A7}" type="presOf" srcId="{AFBC7C35-0A28-4CA9-AA3D-0FCBB4A252AA}" destId="{D632835C-BCA1-438D-B20E-9D8E2231B10A}" srcOrd="0" destOrd="5" presId="urn:microsoft.com/office/officeart/2005/8/layout/hList1"/>
    <dgm:cxn modelId="{2B7EB7EF-1EC3-4764-AF62-C91570B6BDFA}" srcId="{135F1EF6-F40B-4756-8E97-3CA5C891077C}" destId="{736E4039-1470-4D47-8C14-F991A0116728}" srcOrd="4" destOrd="0" parTransId="{8BF03B3A-34FF-43C9-91EC-1FF5F95F5C6B}" sibTransId="{1CDE4ABF-2C8C-4374-9D1B-C6FEC5AE06DF}"/>
    <dgm:cxn modelId="{F649FAEF-224D-4F7C-BA5F-C1FA37C5B7FA}" type="presOf" srcId="{C13E64AE-EF9C-4985-80D1-5CE6986C16B4}" destId="{D632835C-BCA1-438D-B20E-9D8E2231B10A}" srcOrd="0" destOrd="7" presId="urn:microsoft.com/office/officeart/2005/8/layout/hList1"/>
    <dgm:cxn modelId="{4DEF6CF1-237A-4ED6-8C30-73F1B5587112}" type="presOf" srcId="{96A4F685-D866-45E8-83D5-6EAB4032019F}" destId="{7E04B11D-0E83-4EE0-AD83-62C559C4D941}" srcOrd="0" destOrd="7" presId="urn:microsoft.com/office/officeart/2005/8/layout/hList1"/>
    <dgm:cxn modelId="{5569A2F2-62C4-4EE4-A653-BA87A900DC01}" srcId="{135F1EF6-F40B-4756-8E97-3CA5C891077C}" destId="{AFBC7C35-0A28-4CA9-AA3D-0FCBB4A252AA}" srcOrd="5" destOrd="0" parTransId="{6985FCE2-DD4F-4D1A-8A6E-CEC0394359B6}" sibTransId="{9D50DB56-1897-4E12-AE12-73AA45BF087D}"/>
    <dgm:cxn modelId="{A282E3F2-4D31-4FBD-B113-2FACA92AF1D7}" type="presOf" srcId="{87EEEFBE-61EB-4BA9-8516-4B9168DB47D0}" destId="{7E04B11D-0E83-4EE0-AD83-62C559C4D941}" srcOrd="0" destOrd="6" presId="urn:microsoft.com/office/officeart/2005/8/layout/hList1"/>
    <dgm:cxn modelId="{52F9E2FC-9E7B-4C1D-99A5-B6989A861024}" srcId="{135F1EF6-F40B-4756-8E97-3CA5C891077C}" destId="{91A477B0-E3DE-45CA-9FEA-85FC3FD463D8}" srcOrd="1" destOrd="0" parTransId="{854385C5-8983-4999-BC20-DB6C01AF385C}" sibTransId="{995F4993-4B4B-4691-A41B-F2C50EB79F56}"/>
    <dgm:cxn modelId="{3A6ACF7A-1C16-49DA-91D7-B6AA38476CEF}" type="presParOf" srcId="{314B495E-E9B3-407D-BF72-CCCDEFB0167E}" destId="{E08C48D4-8535-4FC6-ACF3-729D6780BC49}" srcOrd="0" destOrd="0" presId="urn:microsoft.com/office/officeart/2005/8/layout/hList1"/>
    <dgm:cxn modelId="{CBE134B4-80CE-4736-958B-6AF20BB77E81}" type="presParOf" srcId="{E08C48D4-8535-4FC6-ACF3-729D6780BC49}" destId="{BC465EEF-F8F6-45E7-B2F8-B989E5DE4C6F}" srcOrd="0" destOrd="0" presId="urn:microsoft.com/office/officeart/2005/8/layout/hList1"/>
    <dgm:cxn modelId="{C8CC9519-8019-4998-9204-4C75AED47B4C}" type="presParOf" srcId="{E08C48D4-8535-4FC6-ACF3-729D6780BC49}" destId="{D632835C-BCA1-438D-B20E-9D8E2231B10A}" srcOrd="1" destOrd="0" presId="urn:microsoft.com/office/officeart/2005/8/layout/hList1"/>
    <dgm:cxn modelId="{5EBA2977-6E51-4B77-90B6-AA98EB10E6CE}" type="presParOf" srcId="{314B495E-E9B3-407D-BF72-CCCDEFB0167E}" destId="{3F02AD26-308C-4A9D-93A1-EB5B980736E2}" srcOrd="1" destOrd="0" presId="urn:microsoft.com/office/officeart/2005/8/layout/hList1"/>
    <dgm:cxn modelId="{4E950929-F0F2-4578-A660-08CFC32AD10B}" type="presParOf" srcId="{314B495E-E9B3-407D-BF72-CCCDEFB0167E}" destId="{476EF123-40CA-43A1-97B2-2F3D715A422C}" srcOrd="2" destOrd="0" presId="urn:microsoft.com/office/officeart/2005/8/layout/hList1"/>
    <dgm:cxn modelId="{AE423886-8DAB-4A2B-A6D4-402C5C801404}" type="presParOf" srcId="{476EF123-40CA-43A1-97B2-2F3D715A422C}" destId="{B2FC511F-74BF-482B-BE26-570E37A8A93F}" srcOrd="0" destOrd="0" presId="urn:microsoft.com/office/officeart/2005/8/layout/hList1"/>
    <dgm:cxn modelId="{25BB5D77-9125-4834-B6E9-CC2D8231043C}" type="presParOf" srcId="{476EF123-40CA-43A1-97B2-2F3D715A422C}" destId="{7E04B11D-0E83-4EE0-AD83-62C559C4D941}" srcOrd="1" destOrd="0" presId="urn:microsoft.com/office/officeart/2005/8/layout/hList1"/>
    <dgm:cxn modelId="{A3EC9DFF-BB9B-46B8-82F4-92B575007822}" type="presParOf" srcId="{314B495E-E9B3-407D-BF72-CCCDEFB0167E}" destId="{23711784-5047-4B20-98A7-20D3E27AFE50}" srcOrd="3" destOrd="0" presId="urn:microsoft.com/office/officeart/2005/8/layout/hList1"/>
    <dgm:cxn modelId="{C22FBE98-29D3-4EB7-AB85-B641199D93E9}" type="presParOf" srcId="{314B495E-E9B3-407D-BF72-CCCDEFB0167E}" destId="{AA58F494-0D06-42F3-92A5-7229F8AC6B72}" srcOrd="4" destOrd="0" presId="urn:microsoft.com/office/officeart/2005/8/layout/hList1"/>
    <dgm:cxn modelId="{54A26CB9-3A25-4241-BE58-046C07E99968}" type="presParOf" srcId="{AA58F494-0D06-42F3-92A5-7229F8AC6B72}" destId="{DF55D233-7A8F-4B06-8DD1-D06138FA22D7}" srcOrd="0" destOrd="0" presId="urn:microsoft.com/office/officeart/2005/8/layout/hList1"/>
    <dgm:cxn modelId="{50EC89A0-8647-4867-B518-16BD4707FEEF}" type="presParOf" srcId="{AA58F494-0D06-42F3-92A5-7229F8AC6B72}" destId="{F5002CC9-05F1-45E9-A801-859712DEBB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65EEF-F8F6-45E7-B2F8-B989E5DE4C6F}">
      <dsp:nvSpPr>
        <dsp:cNvPr id="0" name=""/>
        <dsp:cNvSpPr/>
      </dsp:nvSpPr>
      <dsp:spPr>
        <a:xfrm>
          <a:off x="3286" y="46020"/>
          <a:ext cx="3203971" cy="101699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Critical Thinking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Academic Skills</a:t>
          </a:r>
        </a:p>
      </dsp:txBody>
      <dsp:txXfrm>
        <a:off x="3286" y="46020"/>
        <a:ext cx="3203971" cy="1016992"/>
      </dsp:txXfrm>
    </dsp:sp>
    <dsp:sp modelId="{D632835C-BCA1-438D-B20E-9D8E2231B10A}">
      <dsp:nvSpPr>
        <dsp:cNvPr id="0" name=""/>
        <dsp:cNvSpPr/>
      </dsp:nvSpPr>
      <dsp:spPr>
        <a:xfrm>
          <a:off x="3286" y="1063013"/>
          <a:ext cx="3203971" cy="3733199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Attention</a:t>
          </a:r>
          <a:endParaRPr lang="en-US" sz="2000" kern="1200" dirty="0">
            <a:solidFill>
              <a:srgbClr val="FF0000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Literacy</a:t>
          </a:r>
          <a:endParaRPr lang="en-US" sz="2000" kern="12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solidFill>
                <a:srgbClr val="FF0000"/>
              </a:solidFill>
              <a:latin typeface="+mn-lt"/>
            </a:rPr>
            <a:t>Reading, Recall, Narrative</a:t>
          </a:r>
          <a:endParaRPr lang="en-US" sz="2000" kern="12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Self-directed learning skills</a:t>
          </a:r>
          <a:endParaRPr lang="en-US" sz="2000" kern="12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  <a:latin typeface="+mn-lt"/>
            </a:rPr>
            <a:t>Graphic Organizers</a:t>
          </a:r>
          <a:endParaRPr lang="en-US" sz="2000" kern="12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  <a:latin typeface="+mn-lt"/>
            </a:rPr>
            <a:t>Thinking Maps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Information management and organization </a:t>
          </a:r>
          <a:endParaRPr lang="en-US" sz="2000" kern="12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Sequencing the steps of a process</a:t>
          </a:r>
          <a:endParaRPr lang="en-US" sz="2000" kern="1200" dirty="0">
            <a:solidFill>
              <a:srgbClr val="FF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286" y="1063013"/>
        <a:ext cx="3203971" cy="3733199"/>
      </dsp:txXfrm>
    </dsp:sp>
    <dsp:sp modelId="{B2FC511F-74BF-482B-BE26-570E37A8A93F}">
      <dsp:nvSpPr>
        <dsp:cNvPr id="0" name=""/>
        <dsp:cNvSpPr/>
      </dsp:nvSpPr>
      <dsp:spPr>
        <a:xfrm>
          <a:off x="3655814" y="46020"/>
          <a:ext cx="3203971" cy="101699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Communication</a:t>
          </a:r>
        </a:p>
      </dsp:txBody>
      <dsp:txXfrm>
        <a:off x="3655814" y="46020"/>
        <a:ext cx="3203971" cy="1016992"/>
      </dsp:txXfrm>
    </dsp:sp>
    <dsp:sp modelId="{7E04B11D-0E83-4EE0-AD83-62C559C4D941}">
      <dsp:nvSpPr>
        <dsp:cNvPr id="0" name=""/>
        <dsp:cNvSpPr/>
      </dsp:nvSpPr>
      <dsp:spPr>
        <a:xfrm>
          <a:off x="3655814" y="1063013"/>
          <a:ext cx="3203971" cy="3733199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rgbClr val="FF0000"/>
              </a:solidFill>
            </a:rPr>
            <a:t>Receptive Vocabulary</a:t>
          </a:r>
          <a:endParaRPr lang="en-US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FF0000"/>
              </a:solidFill>
            </a:rPr>
            <a:t>Expressive Vocabulary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rgbClr val="FF0000"/>
              </a:solidFill>
            </a:rPr>
            <a:t>Following Directions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rgbClr val="FF0000"/>
              </a:solidFill>
            </a:rPr>
            <a:t>Yes/No and WH Questions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rgbClr val="FF0000"/>
              </a:solidFill>
            </a:rPr>
            <a:t>Expressive Language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rgbClr val="FF0000"/>
              </a:solidFill>
            </a:rPr>
            <a:t>MLU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rgbClr val="FF0000"/>
              </a:solidFill>
            </a:rPr>
            <a:t>Syntax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FF0000"/>
              </a:solidFill>
            </a:rPr>
            <a:t>Retelling Stories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3655814" y="1063013"/>
        <a:ext cx="3203971" cy="3733199"/>
      </dsp:txXfrm>
    </dsp:sp>
    <dsp:sp modelId="{DF55D233-7A8F-4B06-8DD1-D06138FA22D7}">
      <dsp:nvSpPr>
        <dsp:cNvPr id="0" name=""/>
        <dsp:cNvSpPr/>
      </dsp:nvSpPr>
      <dsp:spPr>
        <a:xfrm>
          <a:off x="7308342" y="46020"/>
          <a:ext cx="3203971" cy="101699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Collaboration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Creativity</a:t>
          </a:r>
        </a:p>
      </dsp:txBody>
      <dsp:txXfrm>
        <a:off x="7308342" y="46020"/>
        <a:ext cx="3203971" cy="1016992"/>
      </dsp:txXfrm>
    </dsp:sp>
    <dsp:sp modelId="{F5002CC9-05F1-45E9-A801-859712DEBB78}">
      <dsp:nvSpPr>
        <dsp:cNvPr id="0" name=""/>
        <dsp:cNvSpPr/>
      </dsp:nvSpPr>
      <dsp:spPr>
        <a:xfrm>
          <a:off x="7308342" y="1063013"/>
          <a:ext cx="3203971" cy="3733199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</a:rPr>
            <a:t>Social language and conversational skills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</a:rPr>
            <a:t>Appreciation and Gratitude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</a:rPr>
            <a:t>Farm to Table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</a:rPr>
            <a:t>Essential Workers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0000"/>
              </a:solidFill>
            </a:rPr>
            <a:t>Consciousness and Mindfulness</a:t>
          </a:r>
        </a:p>
      </dsp:txBody>
      <dsp:txXfrm>
        <a:off x="7308342" y="1063013"/>
        <a:ext cx="3203971" cy="373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2T19:26:59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1,'3'2,"1"2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929F-83E6-4A92-871C-3A35097B4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2DE38-12B0-4CE1-85A4-ED53145CF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02FBD-EB02-429C-86E1-0FAD36A5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024EF-24C3-43AF-B6D0-B64E9687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D76F2-A9DD-4D29-B4CC-14D6EB76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59AC-D462-484F-9CE6-C234A5D3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EF582-BB06-4805-A913-2A69B45A6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FB6F7-ADA0-4175-8C26-53CD441A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FD419-8D51-4156-9398-5245DD4B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F1A60-B4ED-446A-A9CF-9DD73917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FF72B-8FDB-4DB7-B565-185D43685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FF1A4-6A07-40A8-B738-2D1198BC5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20B0-26B3-4F5F-88AA-82C9B72D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DDB3E-20F2-4145-BB89-C6103551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6AA86-3569-44ED-A556-C2F9E198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2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3E7B3E45-EC1A-4EFF-8223-F8C7732A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8C519F-ACE2-4686-B212-2C97F8B19430}"/>
              </a:ext>
            </a:extLst>
          </p:cNvPr>
          <p:cNvSpPr/>
          <p:nvPr userDrawn="1"/>
        </p:nvSpPr>
        <p:spPr>
          <a:xfrm>
            <a:off x="77828" y="6392173"/>
            <a:ext cx="346845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thankyouforthestrawberries.com</a:t>
            </a:r>
          </a:p>
        </p:txBody>
      </p:sp>
    </p:spTree>
    <p:extLst>
      <p:ext uri="{BB962C8B-B14F-4D97-AF65-F5344CB8AC3E}">
        <p14:creationId xmlns:p14="http://schemas.microsoft.com/office/powerpoint/2010/main" val="63515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56">
            <a:extLst>
              <a:ext uri="{FF2B5EF4-FFF2-40B4-BE49-F238E27FC236}">
                <a16:creationId xmlns:a16="http://schemas.microsoft.com/office/drawing/2014/main" id="{B5A5D127-D16D-48D5-85A9-BE5C0FF3E316}"/>
              </a:ext>
            </a:extLst>
          </p:cNvPr>
          <p:cNvSpPr/>
          <p:nvPr userDrawn="1"/>
        </p:nvSpPr>
        <p:spPr>
          <a:xfrm>
            <a:off x="9951240" y="254317"/>
            <a:ext cx="1849120" cy="85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Poetsen One" panose="020108030300000D0203" pitchFamily="2" charset="0"/>
              </a:rPr>
              <a:t>WHO</a:t>
            </a: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2E50F713-052A-4F8D-A582-99D3BA924818}"/>
              </a:ext>
            </a:extLst>
          </p:cNvPr>
          <p:cNvSpPr/>
          <p:nvPr userDrawn="1"/>
        </p:nvSpPr>
        <p:spPr>
          <a:xfrm>
            <a:off x="77828" y="6392173"/>
            <a:ext cx="346845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thankyouforthestrawberries.com</a:t>
            </a:r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1429F88A-C2A9-4FF0-815B-78183E5E40CC}"/>
              </a:ext>
            </a:extLst>
          </p:cNvPr>
          <p:cNvGrpSpPr/>
          <p:nvPr userDrawn="1"/>
        </p:nvGrpSpPr>
        <p:grpSpPr>
          <a:xfrm>
            <a:off x="9748499" y="1655096"/>
            <a:ext cx="1597356" cy="1234430"/>
            <a:chOff x="914400" y="2972879"/>
            <a:chExt cx="2520950" cy="1948180"/>
          </a:xfrm>
        </p:grpSpPr>
        <p:sp>
          <p:nvSpPr>
            <p:cNvPr id="1060" name="object 14">
              <a:extLst>
                <a:ext uri="{FF2B5EF4-FFF2-40B4-BE49-F238E27FC236}">
                  <a16:creationId xmlns:a16="http://schemas.microsoft.com/office/drawing/2014/main" id="{8EBCDC44-F920-445D-B1A8-BE07809D3B4A}"/>
                </a:ext>
              </a:extLst>
            </p:cNvPr>
            <p:cNvSpPr/>
            <p:nvPr/>
          </p:nvSpPr>
          <p:spPr>
            <a:xfrm>
              <a:off x="1599827" y="3433650"/>
              <a:ext cx="1149985" cy="1038225"/>
            </a:xfrm>
            <a:custGeom>
              <a:avLst/>
              <a:gdLst/>
              <a:ahLst/>
              <a:cxnLst/>
              <a:rect l="l" t="t" r="r" b="b"/>
              <a:pathLst>
                <a:path w="1149985" h="1038225">
                  <a:moveTo>
                    <a:pt x="0" y="0"/>
                  </a:moveTo>
                  <a:lnTo>
                    <a:pt x="1149731" y="1037716"/>
                  </a:lnTo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5">
              <a:extLst>
                <a:ext uri="{FF2B5EF4-FFF2-40B4-BE49-F238E27FC236}">
                  <a16:creationId xmlns:a16="http://schemas.microsoft.com/office/drawing/2014/main" id="{49CE1925-7E50-4679-A4EA-5B5ADD97340B}"/>
                </a:ext>
              </a:extLst>
            </p:cNvPr>
            <p:cNvSpPr/>
            <p:nvPr/>
          </p:nvSpPr>
          <p:spPr>
            <a:xfrm>
              <a:off x="1599831" y="3433650"/>
              <a:ext cx="1149985" cy="1038225"/>
            </a:xfrm>
            <a:custGeom>
              <a:avLst/>
              <a:gdLst/>
              <a:ahLst/>
              <a:cxnLst/>
              <a:rect l="l" t="t" r="r" b="b"/>
              <a:pathLst>
                <a:path w="1149985" h="1038225">
                  <a:moveTo>
                    <a:pt x="1149731" y="0"/>
                  </a:moveTo>
                  <a:lnTo>
                    <a:pt x="0" y="1037716"/>
                  </a:lnTo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6">
              <a:extLst>
                <a:ext uri="{FF2B5EF4-FFF2-40B4-BE49-F238E27FC236}">
                  <a16:creationId xmlns:a16="http://schemas.microsoft.com/office/drawing/2014/main" id="{56AC419E-7B77-4A04-8C15-FF542113575D}"/>
                </a:ext>
              </a:extLst>
            </p:cNvPr>
            <p:cNvSpPr/>
            <p:nvPr/>
          </p:nvSpPr>
          <p:spPr>
            <a:xfrm>
              <a:off x="2174694" y="3398682"/>
              <a:ext cx="0" cy="1108075"/>
            </a:xfrm>
            <a:custGeom>
              <a:avLst/>
              <a:gdLst/>
              <a:ahLst/>
              <a:cxnLst/>
              <a:rect l="l" t="t" r="r" b="b"/>
              <a:pathLst>
                <a:path h="1108075">
                  <a:moveTo>
                    <a:pt x="0" y="0"/>
                  </a:moveTo>
                  <a:lnTo>
                    <a:pt x="0" y="1107655"/>
                  </a:lnTo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7">
              <a:extLst>
                <a:ext uri="{FF2B5EF4-FFF2-40B4-BE49-F238E27FC236}">
                  <a16:creationId xmlns:a16="http://schemas.microsoft.com/office/drawing/2014/main" id="{21A0299F-A4C8-4810-A24C-40FECF206DAB}"/>
                </a:ext>
              </a:extLst>
            </p:cNvPr>
            <p:cNvSpPr/>
            <p:nvPr/>
          </p:nvSpPr>
          <p:spPr>
            <a:xfrm>
              <a:off x="1353851" y="3952509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10">
                  <a:moveTo>
                    <a:pt x="0" y="0"/>
                  </a:moveTo>
                  <a:lnTo>
                    <a:pt x="1641690" y="0"/>
                  </a:lnTo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8">
              <a:extLst>
                <a:ext uri="{FF2B5EF4-FFF2-40B4-BE49-F238E27FC236}">
                  <a16:creationId xmlns:a16="http://schemas.microsoft.com/office/drawing/2014/main" id="{67241D37-BC66-4335-8A4B-2838BD61FB6D}"/>
                </a:ext>
              </a:extLst>
            </p:cNvPr>
            <p:cNvSpPr/>
            <p:nvPr/>
          </p:nvSpPr>
          <p:spPr>
            <a:xfrm>
              <a:off x="1910369" y="3688184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264325" y="0"/>
                  </a:moveTo>
                  <a:lnTo>
                    <a:pt x="216811" y="4258"/>
                  </a:lnTo>
                  <a:lnTo>
                    <a:pt x="172091" y="16536"/>
                  </a:lnTo>
                  <a:lnTo>
                    <a:pt x="130913" y="36087"/>
                  </a:lnTo>
                  <a:lnTo>
                    <a:pt x="94022" y="62164"/>
                  </a:lnTo>
                  <a:lnTo>
                    <a:pt x="62164" y="94022"/>
                  </a:lnTo>
                  <a:lnTo>
                    <a:pt x="36087" y="130913"/>
                  </a:lnTo>
                  <a:lnTo>
                    <a:pt x="16536" y="172091"/>
                  </a:lnTo>
                  <a:lnTo>
                    <a:pt x="4258" y="216811"/>
                  </a:lnTo>
                  <a:lnTo>
                    <a:pt x="0" y="264325"/>
                  </a:lnTo>
                  <a:lnTo>
                    <a:pt x="4258" y="311838"/>
                  </a:lnTo>
                  <a:lnTo>
                    <a:pt x="16536" y="356558"/>
                  </a:lnTo>
                  <a:lnTo>
                    <a:pt x="36087" y="397736"/>
                  </a:lnTo>
                  <a:lnTo>
                    <a:pt x="62164" y="434627"/>
                  </a:lnTo>
                  <a:lnTo>
                    <a:pt x="94022" y="466485"/>
                  </a:lnTo>
                  <a:lnTo>
                    <a:pt x="130913" y="492562"/>
                  </a:lnTo>
                  <a:lnTo>
                    <a:pt x="172091" y="512113"/>
                  </a:lnTo>
                  <a:lnTo>
                    <a:pt x="216811" y="524391"/>
                  </a:lnTo>
                  <a:lnTo>
                    <a:pt x="264325" y="528650"/>
                  </a:lnTo>
                  <a:lnTo>
                    <a:pt x="311835" y="524391"/>
                  </a:lnTo>
                  <a:lnTo>
                    <a:pt x="356553" y="512113"/>
                  </a:lnTo>
                  <a:lnTo>
                    <a:pt x="397731" y="492562"/>
                  </a:lnTo>
                  <a:lnTo>
                    <a:pt x="434622" y="466485"/>
                  </a:lnTo>
                  <a:lnTo>
                    <a:pt x="466481" y="434627"/>
                  </a:lnTo>
                  <a:lnTo>
                    <a:pt x="492560" y="397736"/>
                  </a:lnTo>
                  <a:lnTo>
                    <a:pt x="512112" y="356558"/>
                  </a:lnTo>
                  <a:lnTo>
                    <a:pt x="524391" y="311838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2" y="172091"/>
                  </a:lnTo>
                  <a:lnTo>
                    <a:pt x="492560" y="130913"/>
                  </a:lnTo>
                  <a:lnTo>
                    <a:pt x="466481" y="94022"/>
                  </a:lnTo>
                  <a:lnTo>
                    <a:pt x="434622" y="62164"/>
                  </a:lnTo>
                  <a:lnTo>
                    <a:pt x="397731" y="36087"/>
                  </a:lnTo>
                  <a:lnTo>
                    <a:pt x="356553" y="16536"/>
                  </a:lnTo>
                  <a:lnTo>
                    <a:pt x="311835" y="4258"/>
                  </a:lnTo>
                  <a:lnTo>
                    <a:pt x="26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9">
              <a:extLst>
                <a:ext uri="{FF2B5EF4-FFF2-40B4-BE49-F238E27FC236}">
                  <a16:creationId xmlns:a16="http://schemas.microsoft.com/office/drawing/2014/main" id="{D9C0BFFB-8A6B-4E9C-85DD-E0AD37EF9842}"/>
                </a:ext>
              </a:extLst>
            </p:cNvPr>
            <p:cNvSpPr/>
            <p:nvPr/>
          </p:nvSpPr>
          <p:spPr>
            <a:xfrm>
              <a:off x="1910369" y="3688184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528650" y="264325"/>
                  </a:moveTo>
                  <a:lnTo>
                    <a:pt x="524391" y="311838"/>
                  </a:lnTo>
                  <a:lnTo>
                    <a:pt x="512112" y="356558"/>
                  </a:lnTo>
                  <a:lnTo>
                    <a:pt x="492560" y="397736"/>
                  </a:lnTo>
                  <a:lnTo>
                    <a:pt x="466481" y="434627"/>
                  </a:lnTo>
                  <a:lnTo>
                    <a:pt x="434622" y="466485"/>
                  </a:lnTo>
                  <a:lnTo>
                    <a:pt x="397731" y="492562"/>
                  </a:lnTo>
                  <a:lnTo>
                    <a:pt x="356553" y="512113"/>
                  </a:lnTo>
                  <a:lnTo>
                    <a:pt x="311835" y="524391"/>
                  </a:lnTo>
                  <a:lnTo>
                    <a:pt x="264325" y="528650"/>
                  </a:lnTo>
                  <a:lnTo>
                    <a:pt x="216811" y="524391"/>
                  </a:lnTo>
                  <a:lnTo>
                    <a:pt x="172091" y="512113"/>
                  </a:lnTo>
                  <a:lnTo>
                    <a:pt x="130913" y="492562"/>
                  </a:lnTo>
                  <a:lnTo>
                    <a:pt x="94022" y="466485"/>
                  </a:lnTo>
                  <a:lnTo>
                    <a:pt x="62164" y="434627"/>
                  </a:lnTo>
                  <a:lnTo>
                    <a:pt x="36087" y="397736"/>
                  </a:lnTo>
                  <a:lnTo>
                    <a:pt x="16536" y="356558"/>
                  </a:lnTo>
                  <a:lnTo>
                    <a:pt x="4258" y="311838"/>
                  </a:lnTo>
                  <a:lnTo>
                    <a:pt x="0" y="264325"/>
                  </a:lnTo>
                  <a:lnTo>
                    <a:pt x="4258" y="216811"/>
                  </a:lnTo>
                  <a:lnTo>
                    <a:pt x="16536" y="172091"/>
                  </a:lnTo>
                  <a:lnTo>
                    <a:pt x="36087" y="130913"/>
                  </a:lnTo>
                  <a:lnTo>
                    <a:pt x="62164" y="94022"/>
                  </a:lnTo>
                  <a:lnTo>
                    <a:pt x="94022" y="62164"/>
                  </a:lnTo>
                  <a:lnTo>
                    <a:pt x="130913" y="36087"/>
                  </a:lnTo>
                  <a:lnTo>
                    <a:pt x="172091" y="16536"/>
                  </a:lnTo>
                  <a:lnTo>
                    <a:pt x="216811" y="4258"/>
                  </a:lnTo>
                  <a:lnTo>
                    <a:pt x="264325" y="0"/>
                  </a:lnTo>
                  <a:lnTo>
                    <a:pt x="311835" y="4258"/>
                  </a:lnTo>
                  <a:lnTo>
                    <a:pt x="356553" y="16536"/>
                  </a:lnTo>
                  <a:lnTo>
                    <a:pt x="397731" y="36087"/>
                  </a:lnTo>
                  <a:lnTo>
                    <a:pt x="434622" y="62164"/>
                  </a:lnTo>
                  <a:lnTo>
                    <a:pt x="466481" y="94022"/>
                  </a:lnTo>
                  <a:lnTo>
                    <a:pt x="492560" y="130913"/>
                  </a:lnTo>
                  <a:lnTo>
                    <a:pt x="512112" y="172091"/>
                  </a:lnTo>
                  <a:lnTo>
                    <a:pt x="524391" y="216811"/>
                  </a:lnTo>
                  <a:lnTo>
                    <a:pt x="52865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20">
              <a:extLst>
                <a:ext uri="{FF2B5EF4-FFF2-40B4-BE49-F238E27FC236}">
                  <a16:creationId xmlns:a16="http://schemas.microsoft.com/office/drawing/2014/main" id="{2C31DA08-AD92-41A1-88BC-823739D70490}"/>
                </a:ext>
              </a:extLst>
            </p:cNvPr>
            <p:cNvSpPr/>
            <p:nvPr/>
          </p:nvSpPr>
          <p:spPr>
            <a:xfrm>
              <a:off x="1910369" y="3134357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264325" y="0"/>
                  </a:moveTo>
                  <a:lnTo>
                    <a:pt x="216811" y="4258"/>
                  </a:lnTo>
                  <a:lnTo>
                    <a:pt x="172091" y="16536"/>
                  </a:lnTo>
                  <a:lnTo>
                    <a:pt x="130913" y="36087"/>
                  </a:lnTo>
                  <a:lnTo>
                    <a:pt x="94022" y="62164"/>
                  </a:lnTo>
                  <a:lnTo>
                    <a:pt x="62164" y="94022"/>
                  </a:lnTo>
                  <a:lnTo>
                    <a:pt x="36087" y="130913"/>
                  </a:lnTo>
                  <a:lnTo>
                    <a:pt x="16536" y="172091"/>
                  </a:lnTo>
                  <a:lnTo>
                    <a:pt x="4258" y="216811"/>
                  </a:lnTo>
                  <a:lnTo>
                    <a:pt x="0" y="264325"/>
                  </a:lnTo>
                  <a:lnTo>
                    <a:pt x="4258" y="311838"/>
                  </a:lnTo>
                  <a:lnTo>
                    <a:pt x="16536" y="356558"/>
                  </a:lnTo>
                  <a:lnTo>
                    <a:pt x="36087" y="397736"/>
                  </a:lnTo>
                  <a:lnTo>
                    <a:pt x="62164" y="434627"/>
                  </a:lnTo>
                  <a:lnTo>
                    <a:pt x="94022" y="466485"/>
                  </a:lnTo>
                  <a:lnTo>
                    <a:pt x="130913" y="492562"/>
                  </a:lnTo>
                  <a:lnTo>
                    <a:pt x="172091" y="512113"/>
                  </a:lnTo>
                  <a:lnTo>
                    <a:pt x="216811" y="524391"/>
                  </a:lnTo>
                  <a:lnTo>
                    <a:pt x="264325" y="528650"/>
                  </a:lnTo>
                  <a:lnTo>
                    <a:pt x="311835" y="524391"/>
                  </a:lnTo>
                  <a:lnTo>
                    <a:pt x="356553" y="512113"/>
                  </a:lnTo>
                  <a:lnTo>
                    <a:pt x="397731" y="492562"/>
                  </a:lnTo>
                  <a:lnTo>
                    <a:pt x="434622" y="466485"/>
                  </a:lnTo>
                  <a:lnTo>
                    <a:pt x="466481" y="434627"/>
                  </a:lnTo>
                  <a:lnTo>
                    <a:pt x="492560" y="397736"/>
                  </a:lnTo>
                  <a:lnTo>
                    <a:pt x="512112" y="356558"/>
                  </a:lnTo>
                  <a:lnTo>
                    <a:pt x="524391" y="311838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2" y="172091"/>
                  </a:lnTo>
                  <a:lnTo>
                    <a:pt x="492560" y="130913"/>
                  </a:lnTo>
                  <a:lnTo>
                    <a:pt x="466481" y="94022"/>
                  </a:lnTo>
                  <a:lnTo>
                    <a:pt x="434622" y="62164"/>
                  </a:lnTo>
                  <a:lnTo>
                    <a:pt x="397731" y="36087"/>
                  </a:lnTo>
                  <a:lnTo>
                    <a:pt x="356553" y="16536"/>
                  </a:lnTo>
                  <a:lnTo>
                    <a:pt x="311835" y="4258"/>
                  </a:lnTo>
                  <a:lnTo>
                    <a:pt x="26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21">
              <a:extLst>
                <a:ext uri="{FF2B5EF4-FFF2-40B4-BE49-F238E27FC236}">
                  <a16:creationId xmlns:a16="http://schemas.microsoft.com/office/drawing/2014/main" id="{0ECC20EA-081C-4A1D-A5AA-5CD86AD4655E}"/>
                </a:ext>
              </a:extLst>
            </p:cNvPr>
            <p:cNvSpPr/>
            <p:nvPr/>
          </p:nvSpPr>
          <p:spPr>
            <a:xfrm>
              <a:off x="1910369" y="3134357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528650" y="264325"/>
                  </a:moveTo>
                  <a:lnTo>
                    <a:pt x="524391" y="311838"/>
                  </a:lnTo>
                  <a:lnTo>
                    <a:pt x="512112" y="356558"/>
                  </a:lnTo>
                  <a:lnTo>
                    <a:pt x="492560" y="397736"/>
                  </a:lnTo>
                  <a:lnTo>
                    <a:pt x="466481" y="434627"/>
                  </a:lnTo>
                  <a:lnTo>
                    <a:pt x="434622" y="466485"/>
                  </a:lnTo>
                  <a:lnTo>
                    <a:pt x="397731" y="492562"/>
                  </a:lnTo>
                  <a:lnTo>
                    <a:pt x="356553" y="512113"/>
                  </a:lnTo>
                  <a:lnTo>
                    <a:pt x="311835" y="524391"/>
                  </a:lnTo>
                  <a:lnTo>
                    <a:pt x="264325" y="528650"/>
                  </a:lnTo>
                  <a:lnTo>
                    <a:pt x="216811" y="524391"/>
                  </a:lnTo>
                  <a:lnTo>
                    <a:pt x="172091" y="512113"/>
                  </a:lnTo>
                  <a:lnTo>
                    <a:pt x="130913" y="492562"/>
                  </a:lnTo>
                  <a:lnTo>
                    <a:pt x="94022" y="466485"/>
                  </a:lnTo>
                  <a:lnTo>
                    <a:pt x="62164" y="434627"/>
                  </a:lnTo>
                  <a:lnTo>
                    <a:pt x="36087" y="397736"/>
                  </a:lnTo>
                  <a:lnTo>
                    <a:pt x="16536" y="356558"/>
                  </a:lnTo>
                  <a:lnTo>
                    <a:pt x="4258" y="311838"/>
                  </a:lnTo>
                  <a:lnTo>
                    <a:pt x="0" y="264325"/>
                  </a:lnTo>
                  <a:lnTo>
                    <a:pt x="4258" y="216811"/>
                  </a:lnTo>
                  <a:lnTo>
                    <a:pt x="16536" y="172091"/>
                  </a:lnTo>
                  <a:lnTo>
                    <a:pt x="36087" y="130913"/>
                  </a:lnTo>
                  <a:lnTo>
                    <a:pt x="62164" y="94022"/>
                  </a:lnTo>
                  <a:lnTo>
                    <a:pt x="94022" y="62164"/>
                  </a:lnTo>
                  <a:lnTo>
                    <a:pt x="130913" y="36087"/>
                  </a:lnTo>
                  <a:lnTo>
                    <a:pt x="172091" y="16536"/>
                  </a:lnTo>
                  <a:lnTo>
                    <a:pt x="216811" y="4258"/>
                  </a:lnTo>
                  <a:lnTo>
                    <a:pt x="264325" y="0"/>
                  </a:lnTo>
                  <a:lnTo>
                    <a:pt x="311835" y="4258"/>
                  </a:lnTo>
                  <a:lnTo>
                    <a:pt x="356553" y="16536"/>
                  </a:lnTo>
                  <a:lnTo>
                    <a:pt x="397731" y="36087"/>
                  </a:lnTo>
                  <a:lnTo>
                    <a:pt x="434622" y="62164"/>
                  </a:lnTo>
                  <a:lnTo>
                    <a:pt x="466481" y="94022"/>
                  </a:lnTo>
                  <a:lnTo>
                    <a:pt x="492560" y="130913"/>
                  </a:lnTo>
                  <a:lnTo>
                    <a:pt x="512112" y="172091"/>
                  </a:lnTo>
                  <a:lnTo>
                    <a:pt x="524391" y="216811"/>
                  </a:lnTo>
                  <a:lnTo>
                    <a:pt x="52865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22">
              <a:extLst>
                <a:ext uri="{FF2B5EF4-FFF2-40B4-BE49-F238E27FC236}">
                  <a16:creationId xmlns:a16="http://schemas.microsoft.com/office/drawing/2014/main" id="{95C2DE54-2A42-4ABB-A093-6DB5D3B49732}"/>
                </a:ext>
              </a:extLst>
            </p:cNvPr>
            <p:cNvSpPr/>
            <p:nvPr/>
          </p:nvSpPr>
          <p:spPr>
            <a:xfrm>
              <a:off x="1910369" y="4242010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264325" y="0"/>
                  </a:moveTo>
                  <a:lnTo>
                    <a:pt x="216811" y="4258"/>
                  </a:lnTo>
                  <a:lnTo>
                    <a:pt x="172091" y="16536"/>
                  </a:lnTo>
                  <a:lnTo>
                    <a:pt x="130913" y="36087"/>
                  </a:lnTo>
                  <a:lnTo>
                    <a:pt x="94022" y="62164"/>
                  </a:lnTo>
                  <a:lnTo>
                    <a:pt x="62164" y="94022"/>
                  </a:lnTo>
                  <a:lnTo>
                    <a:pt x="36087" y="130913"/>
                  </a:lnTo>
                  <a:lnTo>
                    <a:pt x="16536" y="172091"/>
                  </a:lnTo>
                  <a:lnTo>
                    <a:pt x="4258" y="216811"/>
                  </a:lnTo>
                  <a:lnTo>
                    <a:pt x="0" y="264325"/>
                  </a:lnTo>
                  <a:lnTo>
                    <a:pt x="4258" y="311835"/>
                  </a:lnTo>
                  <a:lnTo>
                    <a:pt x="16536" y="356551"/>
                  </a:lnTo>
                  <a:lnTo>
                    <a:pt x="36087" y="397727"/>
                  </a:lnTo>
                  <a:lnTo>
                    <a:pt x="62164" y="434617"/>
                  </a:lnTo>
                  <a:lnTo>
                    <a:pt x="94022" y="466473"/>
                  </a:lnTo>
                  <a:lnTo>
                    <a:pt x="130913" y="492550"/>
                  </a:lnTo>
                  <a:lnTo>
                    <a:pt x="172091" y="512101"/>
                  </a:lnTo>
                  <a:lnTo>
                    <a:pt x="216811" y="524379"/>
                  </a:lnTo>
                  <a:lnTo>
                    <a:pt x="264325" y="528637"/>
                  </a:lnTo>
                  <a:lnTo>
                    <a:pt x="311835" y="524379"/>
                  </a:lnTo>
                  <a:lnTo>
                    <a:pt x="356553" y="512101"/>
                  </a:lnTo>
                  <a:lnTo>
                    <a:pt x="397731" y="492550"/>
                  </a:lnTo>
                  <a:lnTo>
                    <a:pt x="434622" y="466473"/>
                  </a:lnTo>
                  <a:lnTo>
                    <a:pt x="466481" y="434617"/>
                  </a:lnTo>
                  <a:lnTo>
                    <a:pt x="492560" y="397727"/>
                  </a:lnTo>
                  <a:lnTo>
                    <a:pt x="512112" y="356551"/>
                  </a:lnTo>
                  <a:lnTo>
                    <a:pt x="524391" y="311835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2" y="172091"/>
                  </a:lnTo>
                  <a:lnTo>
                    <a:pt x="492560" y="130913"/>
                  </a:lnTo>
                  <a:lnTo>
                    <a:pt x="466481" y="94022"/>
                  </a:lnTo>
                  <a:lnTo>
                    <a:pt x="434622" y="62164"/>
                  </a:lnTo>
                  <a:lnTo>
                    <a:pt x="397731" y="36087"/>
                  </a:lnTo>
                  <a:lnTo>
                    <a:pt x="356553" y="16536"/>
                  </a:lnTo>
                  <a:lnTo>
                    <a:pt x="311835" y="4258"/>
                  </a:lnTo>
                  <a:lnTo>
                    <a:pt x="26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23">
              <a:extLst>
                <a:ext uri="{FF2B5EF4-FFF2-40B4-BE49-F238E27FC236}">
                  <a16:creationId xmlns:a16="http://schemas.microsoft.com/office/drawing/2014/main" id="{9DC83C8E-8D49-45E8-B95F-8A6CAB6468D1}"/>
                </a:ext>
              </a:extLst>
            </p:cNvPr>
            <p:cNvSpPr/>
            <p:nvPr/>
          </p:nvSpPr>
          <p:spPr>
            <a:xfrm>
              <a:off x="1910369" y="4242010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528650" y="264325"/>
                  </a:moveTo>
                  <a:lnTo>
                    <a:pt x="524391" y="311835"/>
                  </a:lnTo>
                  <a:lnTo>
                    <a:pt x="512112" y="356551"/>
                  </a:lnTo>
                  <a:lnTo>
                    <a:pt x="492560" y="397727"/>
                  </a:lnTo>
                  <a:lnTo>
                    <a:pt x="466481" y="434617"/>
                  </a:lnTo>
                  <a:lnTo>
                    <a:pt x="434622" y="466473"/>
                  </a:lnTo>
                  <a:lnTo>
                    <a:pt x="397731" y="492550"/>
                  </a:lnTo>
                  <a:lnTo>
                    <a:pt x="356553" y="512101"/>
                  </a:lnTo>
                  <a:lnTo>
                    <a:pt x="311835" y="524379"/>
                  </a:lnTo>
                  <a:lnTo>
                    <a:pt x="264325" y="528637"/>
                  </a:lnTo>
                  <a:lnTo>
                    <a:pt x="216811" y="524379"/>
                  </a:lnTo>
                  <a:lnTo>
                    <a:pt x="172091" y="512101"/>
                  </a:lnTo>
                  <a:lnTo>
                    <a:pt x="130913" y="492550"/>
                  </a:lnTo>
                  <a:lnTo>
                    <a:pt x="94022" y="466473"/>
                  </a:lnTo>
                  <a:lnTo>
                    <a:pt x="62164" y="434617"/>
                  </a:lnTo>
                  <a:lnTo>
                    <a:pt x="36087" y="397727"/>
                  </a:lnTo>
                  <a:lnTo>
                    <a:pt x="16536" y="356551"/>
                  </a:lnTo>
                  <a:lnTo>
                    <a:pt x="4258" y="311835"/>
                  </a:lnTo>
                  <a:lnTo>
                    <a:pt x="0" y="264325"/>
                  </a:lnTo>
                  <a:lnTo>
                    <a:pt x="4258" y="216811"/>
                  </a:lnTo>
                  <a:lnTo>
                    <a:pt x="16536" y="172091"/>
                  </a:lnTo>
                  <a:lnTo>
                    <a:pt x="36087" y="130913"/>
                  </a:lnTo>
                  <a:lnTo>
                    <a:pt x="62164" y="94022"/>
                  </a:lnTo>
                  <a:lnTo>
                    <a:pt x="94022" y="62164"/>
                  </a:lnTo>
                  <a:lnTo>
                    <a:pt x="130913" y="36087"/>
                  </a:lnTo>
                  <a:lnTo>
                    <a:pt x="172091" y="16536"/>
                  </a:lnTo>
                  <a:lnTo>
                    <a:pt x="216811" y="4258"/>
                  </a:lnTo>
                  <a:lnTo>
                    <a:pt x="264325" y="0"/>
                  </a:lnTo>
                  <a:lnTo>
                    <a:pt x="311835" y="4258"/>
                  </a:lnTo>
                  <a:lnTo>
                    <a:pt x="356553" y="16536"/>
                  </a:lnTo>
                  <a:lnTo>
                    <a:pt x="397731" y="36087"/>
                  </a:lnTo>
                  <a:lnTo>
                    <a:pt x="434622" y="62164"/>
                  </a:lnTo>
                  <a:lnTo>
                    <a:pt x="466481" y="94022"/>
                  </a:lnTo>
                  <a:lnTo>
                    <a:pt x="492560" y="130913"/>
                  </a:lnTo>
                  <a:lnTo>
                    <a:pt x="512112" y="172091"/>
                  </a:lnTo>
                  <a:lnTo>
                    <a:pt x="524391" y="216811"/>
                  </a:lnTo>
                  <a:lnTo>
                    <a:pt x="52865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24">
              <a:extLst>
                <a:ext uri="{FF2B5EF4-FFF2-40B4-BE49-F238E27FC236}">
                  <a16:creationId xmlns:a16="http://schemas.microsoft.com/office/drawing/2014/main" id="{1A282FD2-F113-49CA-B4E6-430D41BA6B4F}"/>
                </a:ext>
              </a:extLst>
            </p:cNvPr>
            <p:cNvSpPr/>
            <p:nvPr/>
          </p:nvSpPr>
          <p:spPr>
            <a:xfrm>
              <a:off x="1089533" y="3688184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264325" y="0"/>
                  </a:moveTo>
                  <a:lnTo>
                    <a:pt x="216807" y="4258"/>
                  </a:lnTo>
                  <a:lnTo>
                    <a:pt x="172086" y="16536"/>
                  </a:lnTo>
                  <a:lnTo>
                    <a:pt x="130907" y="36087"/>
                  </a:lnTo>
                  <a:lnTo>
                    <a:pt x="94017" y="62164"/>
                  </a:lnTo>
                  <a:lnTo>
                    <a:pt x="62160" y="94022"/>
                  </a:lnTo>
                  <a:lnTo>
                    <a:pt x="36084" y="130913"/>
                  </a:lnTo>
                  <a:lnTo>
                    <a:pt x="16534" y="172091"/>
                  </a:lnTo>
                  <a:lnTo>
                    <a:pt x="4258" y="216811"/>
                  </a:lnTo>
                  <a:lnTo>
                    <a:pt x="0" y="264325"/>
                  </a:lnTo>
                  <a:lnTo>
                    <a:pt x="4258" y="311838"/>
                  </a:lnTo>
                  <a:lnTo>
                    <a:pt x="16534" y="356558"/>
                  </a:lnTo>
                  <a:lnTo>
                    <a:pt x="36084" y="397736"/>
                  </a:lnTo>
                  <a:lnTo>
                    <a:pt x="62160" y="434627"/>
                  </a:lnTo>
                  <a:lnTo>
                    <a:pt x="94017" y="466485"/>
                  </a:lnTo>
                  <a:lnTo>
                    <a:pt x="130907" y="492562"/>
                  </a:lnTo>
                  <a:lnTo>
                    <a:pt x="172086" y="512113"/>
                  </a:lnTo>
                  <a:lnTo>
                    <a:pt x="216807" y="524391"/>
                  </a:lnTo>
                  <a:lnTo>
                    <a:pt x="264325" y="528650"/>
                  </a:lnTo>
                  <a:lnTo>
                    <a:pt x="311835" y="524391"/>
                  </a:lnTo>
                  <a:lnTo>
                    <a:pt x="356553" y="512113"/>
                  </a:lnTo>
                  <a:lnTo>
                    <a:pt x="397731" y="492562"/>
                  </a:lnTo>
                  <a:lnTo>
                    <a:pt x="434622" y="466485"/>
                  </a:lnTo>
                  <a:lnTo>
                    <a:pt x="466481" y="434627"/>
                  </a:lnTo>
                  <a:lnTo>
                    <a:pt x="492560" y="397736"/>
                  </a:lnTo>
                  <a:lnTo>
                    <a:pt x="512112" y="356558"/>
                  </a:lnTo>
                  <a:lnTo>
                    <a:pt x="524391" y="311838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2" y="172091"/>
                  </a:lnTo>
                  <a:lnTo>
                    <a:pt x="492560" y="130913"/>
                  </a:lnTo>
                  <a:lnTo>
                    <a:pt x="466481" y="94022"/>
                  </a:lnTo>
                  <a:lnTo>
                    <a:pt x="434622" y="62164"/>
                  </a:lnTo>
                  <a:lnTo>
                    <a:pt x="397731" y="36087"/>
                  </a:lnTo>
                  <a:lnTo>
                    <a:pt x="356553" y="16536"/>
                  </a:lnTo>
                  <a:lnTo>
                    <a:pt x="311835" y="4258"/>
                  </a:lnTo>
                  <a:lnTo>
                    <a:pt x="26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25">
              <a:extLst>
                <a:ext uri="{FF2B5EF4-FFF2-40B4-BE49-F238E27FC236}">
                  <a16:creationId xmlns:a16="http://schemas.microsoft.com/office/drawing/2014/main" id="{C4FDBC3F-318B-46C9-ADBC-632E5B92B927}"/>
                </a:ext>
              </a:extLst>
            </p:cNvPr>
            <p:cNvSpPr/>
            <p:nvPr/>
          </p:nvSpPr>
          <p:spPr>
            <a:xfrm>
              <a:off x="1089533" y="3688184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528650" y="264325"/>
                  </a:moveTo>
                  <a:lnTo>
                    <a:pt x="524391" y="311838"/>
                  </a:lnTo>
                  <a:lnTo>
                    <a:pt x="512112" y="356558"/>
                  </a:lnTo>
                  <a:lnTo>
                    <a:pt x="492560" y="397736"/>
                  </a:lnTo>
                  <a:lnTo>
                    <a:pt x="466481" y="434627"/>
                  </a:lnTo>
                  <a:lnTo>
                    <a:pt x="434622" y="466485"/>
                  </a:lnTo>
                  <a:lnTo>
                    <a:pt x="397731" y="492562"/>
                  </a:lnTo>
                  <a:lnTo>
                    <a:pt x="356553" y="512113"/>
                  </a:lnTo>
                  <a:lnTo>
                    <a:pt x="311835" y="524391"/>
                  </a:lnTo>
                  <a:lnTo>
                    <a:pt x="264325" y="528650"/>
                  </a:lnTo>
                  <a:lnTo>
                    <a:pt x="216807" y="524391"/>
                  </a:lnTo>
                  <a:lnTo>
                    <a:pt x="172086" y="512113"/>
                  </a:lnTo>
                  <a:lnTo>
                    <a:pt x="130907" y="492562"/>
                  </a:lnTo>
                  <a:lnTo>
                    <a:pt x="94017" y="466485"/>
                  </a:lnTo>
                  <a:lnTo>
                    <a:pt x="62160" y="434627"/>
                  </a:lnTo>
                  <a:lnTo>
                    <a:pt x="36084" y="397736"/>
                  </a:lnTo>
                  <a:lnTo>
                    <a:pt x="16534" y="356558"/>
                  </a:lnTo>
                  <a:lnTo>
                    <a:pt x="4258" y="311838"/>
                  </a:lnTo>
                  <a:lnTo>
                    <a:pt x="0" y="264325"/>
                  </a:lnTo>
                  <a:lnTo>
                    <a:pt x="4258" y="216811"/>
                  </a:lnTo>
                  <a:lnTo>
                    <a:pt x="16534" y="172091"/>
                  </a:lnTo>
                  <a:lnTo>
                    <a:pt x="36084" y="130913"/>
                  </a:lnTo>
                  <a:lnTo>
                    <a:pt x="62160" y="94022"/>
                  </a:lnTo>
                  <a:lnTo>
                    <a:pt x="94017" y="62164"/>
                  </a:lnTo>
                  <a:lnTo>
                    <a:pt x="130907" y="36087"/>
                  </a:lnTo>
                  <a:lnTo>
                    <a:pt x="172086" y="16536"/>
                  </a:lnTo>
                  <a:lnTo>
                    <a:pt x="216807" y="4258"/>
                  </a:lnTo>
                  <a:lnTo>
                    <a:pt x="264325" y="0"/>
                  </a:lnTo>
                  <a:lnTo>
                    <a:pt x="311835" y="4258"/>
                  </a:lnTo>
                  <a:lnTo>
                    <a:pt x="356553" y="16536"/>
                  </a:lnTo>
                  <a:lnTo>
                    <a:pt x="397731" y="36087"/>
                  </a:lnTo>
                  <a:lnTo>
                    <a:pt x="434622" y="62164"/>
                  </a:lnTo>
                  <a:lnTo>
                    <a:pt x="466481" y="94022"/>
                  </a:lnTo>
                  <a:lnTo>
                    <a:pt x="492560" y="130913"/>
                  </a:lnTo>
                  <a:lnTo>
                    <a:pt x="512112" y="172091"/>
                  </a:lnTo>
                  <a:lnTo>
                    <a:pt x="524391" y="216811"/>
                  </a:lnTo>
                  <a:lnTo>
                    <a:pt x="52865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26">
              <a:extLst>
                <a:ext uri="{FF2B5EF4-FFF2-40B4-BE49-F238E27FC236}">
                  <a16:creationId xmlns:a16="http://schemas.microsoft.com/office/drawing/2014/main" id="{EB131339-8DF9-48A5-9FA6-622CFC2F1A4B}"/>
                </a:ext>
              </a:extLst>
            </p:cNvPr>
            <p:cNvSpPr/>
            <p:nvPr/>
          </p:nvSpPr>
          <p:spPr>
            <a:xfrm>
              <a:off x="1335509" y="3169325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264325" y="0"/>
                  </a:moveTo>
                  <a:lnTo>
                    <a:pt x="216807" y="4258"/>
                  </a:lnTo>
                  <a:lnTo>
                    <a:pt x="172086" y="16536"/>
                  </a:lnTo>
                  <a:lnTo>
                    <a:pt x="130907" y="36087"/>
                  </a:lnTo>
                  <a:lnTo>
                    <a:pt x="94017" y="62164"/>
                  </a:lnTo>
                  <a:lnTo>
                    <a:pt x="62160" y="94022"/>
                  </a:lnTo>
                  <a:lnTo>
                    <a:pt x="36084" y="130913"/>
                  </a:lnTo>
                  <a:lnTo>
                    <a:pt x="16534" y="172091"/>
                  </a:lnTo>
                  <a:lnTo>
                    <a:pt x="4258" y="216811"/>
                  </a:lnTo>
                  <a:lnTo>
                    <a:pt x="0" y="264325"/>
                  </a:lnTo>
                  <a:lnTo>
                    <a:pt x="4258" y="311835"/>
                  </a:lnTo>
                  <a:lnTo>
                    <a:pt x="16534" y="356553"/>
                  </a:lnTo>
                  <a:lnTo>
                    <a:pt x="36084" y="397731"/>
                  </a:lnTo>
                  <a:lnTo>
                    <a:pt x="62160" y="434622"/>
                  </a:lnTo>
                  <a:lnTo>
                    <a:pt x="94017" y="466481"/>
                  </a:lnTo>
                  <a:lnTo>
                    <a:pt x="130907" y="492560"/>
                  </a:lnTo>
                  <a:lnTo>
                    <a:pt x="172086" y="512112"/>
                  </a:lnTo>
                  <a:lnTo>
                    <a:pt x="216807" y="524391"/>
                  </a:lnTo>
                  <a:lnTo>
                    <a:pt x="264325" y="528650"/>
                  </a:lnTo>
                  <a:lnTo>
                    <a:pt x="311835" y="524391"/>
                  </a:lnTo>
                  <a:lnTo>
                    <a:pt x="356553" y="512112"/>
                  </a:lnTo>
                  <a:lnTo>
                    <a:pt x="397731" y="492560"/>
                  </a:lnTo>
                  <a:lnTo>
                    <a:pt x="434622" y="466481"/>
                  </a:lnTo>
                  <a:lnTo>
                    <a:pt x="466481" y="434622"/>
                  </a:lnTo>
                  <a:lnTo>
                    <a:pt x="492560" y="397731"/>
                  </a:lnTo>
                  <a:lnTo>
                    <a:pt x="512112" y="356553"/>
                  </a:lnTo>
                  <a:lnTo>
                    <a:pt x="524391" y="311835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2" y="172091"/>
                  </a:lnTo>
                  <a:lnTo>
                    <a:pt x="492560" y="130913"/>
                  </a:lnTo>
                  <a:lnTo>
                    <a:pt x="466481" y="94022"/>
                  </a:lnTo>
                  <a:lnTo>
                    <a:pt x="434622" y="62164"/>
                  </a:lnTo>
                  <a:lnTo>
                    <a:pt x="397731" y="36087"/>
                  </a:lnTo>
                  <a:lnTo>
                    <a:pt x="356553" y="16536"/>
                  </a:lnTo>
                  <a:lnTo>
                    <a:pt x="311835" y="4258"/>
                  </a:lnTo>
                  <a:lnTo>
                    <a:pt x="26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27">
              <a:extLst>
                <a:ext uri="{FF2B5EF4-FFF2-40B4-BE49-F238E27FC236}">
                  <a16:creationId xmlns:a16="http://schemas.microsoft.com/office/drawing/2014/main" id="{54A57B50-22E7-4088-8E2A-A5270736140B}"/>
                </a:ext>
              </a:extLst>
            </p:cNvPr>
            <p:cNvSpPr/>
            <p:nvPr/>
          </p:nvSpPr>
          <p:spPr>
            <a:xfrm>
              <a:off x="1335509" y="3169325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528650" y="264325"/>
                  </a:moveTo>
                  <a:lnTo>
                    <a:pt x="524391" y="311835"/>
                  </a:lnTo>
                  <a:lnTo>
                    <a:pt x="512112" y="356553"/>
                  </a:lnTo>
                  <a:lnTo>
                    <a:pt x="492560" y="397731"/>
                  </a:lnTo>
                  <a:lnTo>
                    <a:pt x="466481" y="434622"/>
                  </a:lnTo>
                  <a:lnTo>
                    <a:pt x="434622" y="466481"/>
                  </a:lnTo>
                  <a:lnTo>
                    <a:pt x="397731" y="492560"/>
                  </a:lnTo>
                  <a:lnTo>
                    <a:pt x="356553" y="512112"/>
                  </a:lnTo>
                  <a:lnTo>
                    <a:pt x="311835" y="524391"/>
                  </a:lnTo>
                  <a:lnTo>
                    <a:pt x="264325" y="528650"/>
                  </a:lnTo>
                  <a:lnTo>
                    <a:pt x="216807" y="524391"/>
                  </a:lnTo>
                  <a:lnTo>
                    <a:pt x="172086" y="512112"/>
                  </a:lnTo>
                  <a:lnTo>
                    <a:pt x="130907" y="492560"/>
                  </a:lnTo>
                  <a:lnTo>
                    <a:pt x="94017" y="466481"/>
                  </a:lnTo>
                  <a:lnTo>
                    <a:pt x="62160" y="434622"/>
                  </a:lnTo>
                  <a:lnTo>
                    <a:pt x="36084" y="397731"/>
                  </a:lnTo>
                  <a:lnTo>
                    <a:pt x="16534" y="356553"/>
                  </a:lnTo>
                  <a:lnTo>
                    <a:pt x="4258" y="311835"/>
                  </a:lnTo>
                  <a:lnTo>
                    <a:pt x="0" y="264325"/>
                  </a:lnTo>
                  <a:lnTo>
                    <a:pt x="4258" y="216811"/>
                  </a:lnTo>
                  <a:lnTo>
                    <a:pt x="16534" y="172091"/>
                  </a:lnTo>
                  <a:lnTo>
                    <a:pt x="36084" y="130913"/>
                  </a:lnTo>
                  <a:lnTo>
                    <a:pt x="62160" y="94022"/>
                  </a:lnTo>
                  <a:lnTo>
                    <a:pt x="94017" y="62164"/>
                  </a:lnTo>
                  <a:lnTo>
                    <a:pt x="130907" y="36087"/>
                  </a:lnTo>
                  <a:lnTo>
                    <a:pt x="172086" y="16536"/>
                  </a:lnTo>
                  <a:lnTo>
                    <a:pt x="216807" y="4258"/>
                  </a:lnTo>
                  <a:lnTo>
                    <a:pt x="264325" y="0"/>
                  </a:lnTo>
                  <a:lnTo>
                    <a:pt x="311835" y="4258"/>
                  </a:lnTo>
                  <a:lnTo>
                    <a:pt x="356553" y="16536"/>
                  </a:lnTo>
                  <a:lnTo>
                    <a:pt x="397731" y="36087"/>
                  </a:lnTo>
                  <a:lnTo>
                    <a:pt x="434622" y="62164"/>
                  </a:lnTo>
                  <a:lnTo>
                    <a:pt x="466481" y="94022"/>
                  </a:lnTo>
                  <a:lnTo>
                    <a:pt x="492560" y="130913"/>
                  </a:lnTo>
                  <a:lnTo>
                    <a:pt x="512112" y="172091"/>
                  </a:lnTo>
                  <a:lnTo>
                    <a:pt x="524391" y="216811"/>
                  </a:lnTo>
                  <a:lnTo>
                    <a:pt x="52865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28">
              <a:extLst>
                <a:ext uri="{FF2B5EF4-FFF2-40B4-BE49-F238E27FC236}">
                  <a16:creationId xmlns:a16="http://schemas.microsoft.com/office/drawing/2014/main" id="{0985DD77-0625-45BE-A465-69F05B723613}"/>
                </a:ext>
              </a:extLst>
            </p:cNvPr>
            <p:cNvSpPr/>
            <p:nvPr/>
          </p:nvSpPr>
          <p:spPr>
            <a:xfrm>
              <a:off x="1335509" y="4207042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264325" y="0"/>
                  </a:moveTo>
                  <a:lnTo>
                    <a:pt x="216807" y="4258"/>
                  </a:lnTo>
                  <a:lnTo>
                    <a:pt x="172086" y="16536"/>
                  </a:lnTo>
                  <a:lnTo>
                    <a:pt x="130907" y="36087"/>
                  </a:lnTo>
                  <a:lnTo>
                    <a:pt x="94017" y="62164"/>
                  </a:lnTo>
                  <a:lnTo>
                    <a:pt x="62160" y="94022"/>
                  </a:lnTo>
                  <a:lnTo>
                    <a:pt x="36084" y="130913"/>
                  </a:lnTo>
                  <a:lnTo>
                    <a:pt x="16534" y="172091"/>
                  </a:lnTo>
                  <a:lnTo>
                    <a:pt x="4258" y="216811"/>
                  </a:lnTo>
                  <a:lnTo>
                    <a:pt x="0" y="264325"/>
                  </a:lnTo>
                  <a:lnTo>
                    <a:pt x="4258" y="311838"/>
                  </a:lnTo>
                  <a:lnTo>
                    <a:pt x="16534" y="356558"/>
                  </a:lnTo>
                  <a:lnTo>
                    <a:pt x="36084" y="397736"/>
                  </a:lnTo>
                  <a:lnTo>
                    <a:pt x="62160" y="434627"/>
                  </a:lnTo>
                  <a:lnTo>
                    <a:pt x="94017" y="466485"/>
                  </a:lnTo>
                  <a:lnTo>
                    <a:pt x="130907" y="492562"/>
                  </a:lnTo>
                  <a:lnTo>
                    <a:pt x="172086" y="512113"/>
                  </a:lnTo>
                  <a:lnTo>
                    <a:pt x="216807" y="524391"/>
                  </a:lnTo>
                  <a:lnTo>
                    <a:pt x="264325" y="528650"/>
                  </a:lnTo>
                  <a:lnTo>
                    <a:pt x="311835" y="524391"/>
                  </a:lnTo>
                  <a:lnTo>
                    <a:pt x="356553" y="512113"/>
                  </a:lnTo>
                  <a:lnTo>
                    <a:pt x="397731" y="492562"/>
                  </a:lnTo>
                  <a:lnTo>
                    <a:pt x="434622" y="466485"/>
                  </a:lnTo>
                  <a:lnTo>
                    <a:pt x="466481" y="434627"/>
                  </a:lnTo>
                  <a:lnTo>
                    <a:pt x="492560" y="397736"/>
                  </a:lnTo>
                  <a:lnTo>
                    <a:pt x="512112" y="356558"/>
                  </a:lnTo>
                  <a:lnTo>
                    <a:pt x="524391" y="311838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2" y="172091"/>
                  </a:lnTo>
                  <a:lnTo>
                    <a:pt x="492560" y="130913"/>
                  </a:lnTo>
                  <a:lnTo>
                    <a:pt x="466481" y="94022"/>
                  </a:lnTo>
                  <a:lnTo>
                    <a:pt x="434622" y="62164"/>
                  </a:lnTo>
                  <a:lnTo>
                    <a:pt x="397731" y="36087"/>
                  </a:lnTo>
                  <a:lnTo>
                    <a:pt x="356553" y="16536"/>
                  </a:lnTo>
                  <a:lnTo>
                    <a:pt x="311835" y="4258"/>
                  </a:lnTo>
                  <a:lnTo>
                    <a:pt x="26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29">
              <a:extLst>
                <a:ext uri="{FF2B5EF4-FFF2-40B4-BE49-F238E27FC236}">
                  <a16:creationId xmlns:a16="http://schemas.microsoft.com/office/drawing/2014/main" id="{E0D37C9A-E05E-4779-9885-3D0128AE3E38}"/>
                </a:ext>
              </a:extLst>
            </p:cNvPr>
            <p:cNvSpPr/>
            <p:nvPr/>
          </p:nvSpPr>
          <p:spPr>
            <a:xfrm>
              <a:off x="1335509" y="4207042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528650" y="264325"/>
                  </a:moveTo>
                  <a:lnTo>
                    <a:pt x="524391" y="311838"/>
                  </a:lnTo>
                  <a:lnTo>
                    <a:pt x="512112" y="356558"/>
                  </a:lnTo>
                  <a:lnTo>
                    <a:pt x="492560" y="397736"/>
                  </a:lnTo>
                  <a:lnTo>
                    <a:pt x="466481" y="434627"/>
                  </a:lnTo>
                  <a:lnTo>
                    <a:pt x="434622" y="466485"/>
                  </a:lnTo>
                  <a:lnTo>
                    <a:pt x="397731" y="492562"/>
                  </a:lnTo>
                  <a:lnTo>
                    <a:pt x="356553" y="512113"/>
                  </a:lnTo>
                  <a:lnTo>
                    <a:pt x="311835" y="524391"/>
                  </a:lnTo>
                  <a:lnTo>
                    <a:pt x="264325" y="528650"/>
                  </a:lnTo>
                  <a:lnTo>
                    <a:pt x="216807" y="524391"/>
                  </a:lnTo>
                  <a:lnTo>
                    <a:pt x="172086" y="512113"/>
                  </a:lnTo>
                  <a:lnTo>
                    <a:pt x="130907" y="492562"/>
                  </a:lnTo>
                  <a:lnTo>
                    <a:pt x="94017" y="466485"/>
                  </a:lnTo>
                  <a:lnTo>
                    <a:pt x="62160" y="434627"/>
                  </a:lnTo>
                  <a:lnTo>
                    <a:pt x="36084" y="397736"/>
                  </a:lnTo>
                  <a:lnTo>
                    <a:pt x="16534" y="356558"/>
                  </a:lnTo>
                  <a:lnTo>
                    <a:pt x="4258" y="311838"/>
                  </a:lnTo>
                  <a:lnTo>
                    <a:pt x="0" y="264325"/>
                  </a:lnTo>
                  <a:lnTo>
                    <a:pt x="4258" y="216811"/>
                  </a:lnTo>
                  <a:lnTo>
                    <a:pt x="16534" y="172091"/>
                  </a:lnTo>
                  <a:lnTo>
                    <a:pt x="36084" y="130913"/>
                  </a:lnTo>
                  <a:lnTo>
                    <a:pt x="62160" y="94022"/>
                  </a:lnTo>
                  <a:lnTo>
                    <a:pt x="94017" y="62164"/>
                  </a:lnTo>
                  <a:lnTo>
                    <a:pt x="130907" y="36087"/>
                  </a:lnTo>
                  <a:lnTo>
                    <a:pt x="172086" y="16536"/>
                  </a:lnTo>
                  <a:lnTo>
                    <a:pt x="216807" y="4258"/>
                  </a:lnTo>
                  <a:lnTo>
                    <a:pt x="264325" y="0"/>
                  </a:lnTo>
                  <a:lnTo>
                    <a:pt x="311835" y="4258"/>
                  </a:lnTo>
                  <a:lnTo>
                    <a:pt x="356553" y="16536"/>
                  </a:lnTo>
                  <a:lnTo>
                    <a:pt x="397731" y="36087"/>
                  </a:lnTo>
                  <a:lnTo>
                    <a:pt x="434622" y="62164"/>
                  </a:lnTo>
                  <a:lnTo>
                    <a:pt x="466481" y="94022"/>
                  </a:lnTo>
                  <a:lnTo>
                    <a:pt x="492560" y="130913"/>
                  </a:lnTo>
                  <a:lnTo>
                    <a:pt x="512112" y="172091"/>
                  </a:lnTo>
                  <a:lnTo>
                    <a:pt x="524391" y="216811"/>
                  </a:lnTo>
                  <a:lnTo>
                    <a:pt x="52865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30">
              <a:extLst>
                <a:ext uri="{FF2B5EF4-FFF2-40B4-BE49-F238E27FC236}">
                  <a16:creationId xmlns:a16="http://schemas.microsoft.com/office/drawing/2014/main" id="{F7A0DC63-1AA4-4394-91E8-95632DAE70FF}"/>
                </a:ext>
              </a:extLst>
            </p:cNvPr>
            <p:cNvSpPr/>
            <p:nvPr/>
          </p:nvSpPr>
          <p:spPr>
            <a:xfrm>
              <a:off x="2731207" y="3688184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4" h="528954">
                  <a:moveTo>
                    <a:pt x="264325" y="0"/>
                  </a:moveTo>
                  <a:lnTo>
                    <a:pt x="216814" y="4258"/>
                  </a:lnTo>
                  <a:lnTo>
                    <a:pt x="172097" y="16536"/>
                  </a:lnTo>
                  <a:lnTo>
                    <a:pt x="130919" y="36087"/>
                  </a:lnTo>
                  <a:lnTo>
                    <a:pt x="94027" y="62164"/>
                  </a:lnTo>
                  <a:lnTo>
                    <a:pt x="62168" y="94022"/>
                  </a:lnTo>
                  <a:lnTo>
                    <a:pt x="36090" y="130913"/>
                  </a:lnTo>
                  <a:lnTo>
                    <a:pt x="16537" y="172091"/>
                  </a:lnTo>
                  <a:lnTo>
                    <a:pt x="4258" y="216811"/>
                  </a:lnTo>
                  <a:lnTo>
                    <a:pt x="0" y="264325"/>
                  </a:lnTo>
                  <a:lnTo>
                    <a:pt x="4258" y="311838"/>
                  </a:lnTo>
                  <a:lnTo>
                    <a:pt x="16537" y="356558"/>
                  </a:lnTo>
                  <a:lnTo>
                    <a:pt x="36090" y="397736"/>
                  </a:lnTo>
                  <a:lnTo>
                    <a:pt x="62168" y="434627"/>
                  </a:lnTo>
                  <a:lnTo>
                    <a:pt x="94027" y="466485"/>
                  </a:lnTo>
                  <a:lnTo>
                    <a:pt x="130919" y="492562"/>
                  </a:lnTo>
                  <a:lnTo>
                    <a:pt x="172097" y="512113"/>
                  </a:lnTo>
                  <a:lnTo>
                    <a:pt x="216814" y="524391"/>
                  </a:lnTo>
                  <a:lnTo>
                    <a:pt x="264325" y="528650"/>
                  </a:lnTo>
                  <a:lnTo>
                    <a:pt x="311842" y="524391"/>
                  </a:lnTo>
                  <a:lnTo>
                    <a:pt x="356563" y="512113"/>
                  </a:lnTo>
                  <a:lnTo>
                    <a:pt x="397742" y="492562"/>
                  </a:lnTo>
                  <a:lnTo>
                    <a:pt x="434633" y="466485"/>
                  </a:lnTo>
                  <a:lnTo>
                    <a:pt x="466489" y="434627"/>
                  </a:lnTo>
                  <a:lnTo>
                    <a:pt x="492565" y="397736"/>
                  </a:lnTo>
                  <a:lnTo>
                    <a:pt x="512115" y="356558"/>
                  </a:lnTo>
                  <a:lnTo>
                    <a:pt x="524392" y="311838"/>
                  </a:lnTo>
                  <a:lnTo>
                    <a:pt x="528650" y="264325"/>
                  </a:lnTo>
                  <a:lnTo>
                    <a:pt x="524392" y="216811"/>
                  </a:lnTo>
                  <a:lnTo>
                    <a:pt x="512115" y="172091"/>
                  </a:lnTo>
                  <a:lnTo>
                    <a:pt x="492565" y="130913"/>
                  </a:lnTo>
                  <a:lnTo>
                    <a:pt x="466489" y="94022"/>
                  </a:lnTo>
                  <a:lnTo>
                    <a:pt x="434633" y="62164"/>
                  </a:lnTo>
                  <a:lnTo>
                    <a:pt x="397742" y="36087"/>
                  </a:lnTo>
                  <a:lnTo>
                    <a:pt x="356563" y="16536"/>
                  </a:lnTo>
                  <a:lnTo>
                    <a:pt x="311842" y="4258"/>
                  </a:lnTo>
                  <a:lnTo>
                    <a:pt x="26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31">
              <a:extLst>
                <a:ext uri="{FF2B5EF4-FFF2-40B4-BE49-F238E27FC236}">
                  <a16:creationId xmlns:a16="http://schemas.microsoft.com/office/drawing/2014/main" id="{680E3F44-6843-4D0B-8ABB-74831CCD119A}"/>
                </a:ext>
              </a:extLst>
            </p:cNvPr>
            <p:cNvSpPr/>
            <p:nvPr/>
          </p:nvSpPr>
          <p:spPr>
            <a:xfrm>
              <a:off x="2731207" y="3688184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4" h="528954">
                  <a:moveTo>
                    <a:pt x="0" y="264325"/>
                  </a:moveTo>
                  <a:lnTo>
                    <a:pt x="4258" y="311838"/>
                  </a:lnTo>
                  <a:lnTo>
                    <a:pt x="16537" y="356558"/>
                  </a:lnTo>
                  <a:lnTo>
                    <a:pt x="36090" y="397736"/>
                  </a:lnTo>
                  <a:lnTo>
                    <a:pt x="62168" y="434627"/>
                  </a:lnTo>
                  <a:lnTo>
                    <a:pt x="94027" y="466485"/>
                  </a:lnTo>
                  <a:lnTo>
                    <a:pt x="130919" y="492562"/>
                  </a:lnTo>
                  <a:lnTo>
                    <a:pt x="172097" y="512113"/>
                  </a:lnTo>
                  <a:lnTo>
                    <a:pt x="216814" y="524391"/>
                  </a:lnTo>
                  <a:lnTo>
                    <a:pt x="264325" y="528650"/>
                  </a:lnTo>
                  <a:lnTo>
                    <a:pt x="311842" y="524391"/>
                  </a:lnTo>
                  <a:lnTo>
                    <a:pt x="356563" y="512113"/>
                  </a:lnTo>
                  <a:lnTo>
                    <a:pt x="397742" y="492562"/>
                  </a:lnTo>
                  <a:lnTo>
                    <a:pt x="434633" y="466485"/>
                  </a:lnTo>
                  <a:lnTo>
                    <a:pt x="466489" y="434627"/>
                  </a:lnTo>
                  <a:lnTo>
                    <a:pt x="492565" y="397736"/>
                  </a:lnTo>
                  <a:lnTo>
                    <a:pt x="512115" y="356558"/>
                  </a:lnTo>
                  <a:lnTo>
                    <a:pt x="524392" y="311838"/>
                  </a:lnTo>
                  <a:lnTo>
                    <a:pt x="528650" y="264325"/>
                  </a:lnTo>
                  <a:lnTo>
                    <a:pt x="524392" y="216811"/>
                  </a:lnTo>
                  <a:lnTo>
                    <a:pt x="512115" y="172091"/>
                  </a:lnTo>
                  <a:lnTo>
                    <a:pt x="492565" y="130913"/>
                  </a:lnTo>
                  <a:lnTo>
                    <a:pt x="466489" y="94022"/>
                  </a:lnTo>
                  <a:lnTo>
                    <a:pt x="434633" y="62164"/>
                  </a:lnTo>
                  <a:lnTo>
                    <a:pt x="397742" y="36087"/>
                  </a:lnTo>
                  <a:lnTo>
                    <a:pt x="356563" y="16536"/>
                  </a:lnTo>
                  <a:lnTo>
                    <a:pt x="311842" y="4258"/>
                  </a:lnTo>
                  <a:lnTo>
                    <a:pt x="264325" y="0"/>
                  </a:lnTo>
                  <a:lnTo>
                    <a:pt x="216814" y="4258"/>
                  </a:lnTo>
                  <a:lnTo>
                    <a:pt x="172097" y="16536"/>
                  </a:lnTo>
                  <a:lnTo>
                    <a:pt x="130919" y="36087"/>
                  </a:lnTo>
                  <a:lnTo>
                    <a:pt x="94027" y="62164"/>
                  </a:lnTo>
                  <a:lnTo>
                    <a:pt x="62168" y="94022"/>
                  </a:lnTo>
                  <a:lnTo>
                    <a:pt x="36090" y="130913"/>
                  </a:lnTo>
                  <a:lnTo>
                    <a:pt x="16537" y="172091"/>
                  </a:lnTo>
                  <a:lnTo>
                    <a:pt x="4258" y="216811"/>
                  </a:lnTo>
                  <a:lnTo>
                    <a:pt x="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32">
              <a:extLst>
                <a:ext uri="{FF2B5EF4-FFF2-40B4-BE49-F238E27FC236}">
                  <a16:creationId xmlns:a16="http://schemas.microsoft.com/office/drawing/2014/main" id="{25C69903-D5E0-42A6-B6CB-078CDFA87FC5}"/>
                </a:ext>
              </a:extLst>
            </p:cNvPr>
            <p:cNvSpPr/>
            <p:nvPr/>
          </p:nvSpPr>
          <p:spPr>
            <a:xfrm>
              <a:off x="2485231" y="3169325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264325" y="0"/>
                  </a:moveTo>
                  <a:lnTo>
                    <a:pt x="216814" y="4258"/>
                  </a:lnTo>
                  <a:lnTo>
                    <a:pt x="172097" y="16536"/>
                  </a:lnTo>
                  <a:lnTo>
                    <a:pt x="130919" y="36087"/>
                  </a:lnTo>
                  <a:lnTo>
                    <a:pt x="94027" y="62164"/>
                  </a:lnTo>
                  <a:lnTo>
                    <a:pt x="62168" y="94022"/>
                  </a:lnTo>
                  <a:lnTo>
                    <a:pt x="36090" y="130913"/>
                  </a:lnTo>
                  <a:lnTo>
                    <a:pt x="16537" y="172091"/>
                  </a:lnTo>
                  <a:lnTo>
                    <a:pt x="4258" y="216811"/>
                  </a:lnTo>
                  <a:lnTo>
                    <a:pt x="0" y="264325"/>
                  </a:lnTo>
                  <a:lnTo>
                    <a:pt x="4258" y="311835"/>
                  </a:lnTo>
                  <a:lnTo>
                    <a:pt x="16537" y="356553"/>
                  </a:lnTo>
                  <a:lnTo>
                    <a:pt x="36090" y="397731"/>
                  </a:lnTo>
                  <a:lnTo>
                    <a:pt x="62168" y="434622"/>
                  </a:lnTo>
                  <a:lnTo>
                    <a:pt x="94027" y="466481"/>
                  </a:lnTo>
                  <a:lnTo>
                    <a:pt x="130919" y="492560"/>
                  </a:lnTo>
                  <a:lnTo>
                    <a:pt x="172097" y="512112"/>
                  </a:lnTo>
                  <a:lnTo>
                    <a:pt x="216814" y="524391"/>
                  </a:lnTo>
                  <a:lnTo>
                    <a:pt x="264325" y="528650"/>
                  </a:lnTo>
                  <a:lnTo>
                    <a:pt x="311838" y="524391"/>
                  </a:lnTo>
                  <a:lnTo>
                    <a:pt x="356558" y="512112"/>
                  </a:lnTo>
                  <a:lnTo>
                    <a:pt x="397736" y="492560"/>
                  </a:lnTo>
                  <a:lnTo>
                    <a:pt x="434627" y="466481"/>
                  </a:lnTo>
                  <a:lnTo>
                    <a:pt x="466485" y="434622"/>
                  </a:lnTo>
                  <a:lnTo>
                    <a:pt x="492562" y="397731"/>
                  </a:lnTo>
                  <a:lnTo>
                    <a:pt x="512113" y="356553"/>
                  </a:lnTo>
                  <a:lnTo>
                    <a:pt x="524391" y="311835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3" y="172091"/>
                  </a:lnTo>
                  <a:lnTo>
                    <a:pt x="492562" y="130913"/>
                  </a:lnTo>
                  <a:lnTo>
                    <a:pt x="466485" y="94022"/>
                  </a:lnTo>
                  <a:lnTo>
                    <a:pt x="434627" y="62164"/>
                  </a:lnTo>
                  <a:lnTo>
                    <a:pt x="397736" y="36087"/>
                  </a:lnTo>
                  <a:lnTo>
                    <a:pt x="356558" y="16536"/>
                  </a:lnTo>
                  <a:lnTo>
                    <a:pt x="311838" y="4258"/>
                  </a:lnTo>
                  <a:lnTo>
                    <a:pt x="26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33">
              <a:extLst>
                <a:ext uri="{FF2B5EF4-FFF2-40B4-BE49-F238E27FC236}">
                  <a16:creationId xmlns:a16="http://schemas.microsoft.com/office/drawing/2014/main" id="{F4D0AF54-0BEE-4A60-8673-CF6F9C7D144A}"/>
                </a:ext>
              </a:extLst>
            </p:cNvPr>
            <p:cNvSpPr/>
            <p:nvPr/>
          </p:nvSpPr>
          <p:spPr>
            <a:xfrm>
              <a:off x="2485231" y="3169325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0" y="264325"/>
                  </a:moveTo>
                  <a:lnTo>
                    <a:pt x="4258" y="311835"/>
                  </a:lnTo>
                  <a:lnTo>
                    <a:pt x="16537" y="356553"/>
                  </a:lnTo>
                  <a:lnTo>
                    <a:pt x="36090" y="397731"/>
                  </a:lnTo>
                  <a:lnTo>
                    <a:pt x="62168" y="434622"/>
                  </a:lnTo>
                  <a:lnTo>
                    <a:pt x="94027" y="466481"/>
                  </a:lnTo>
                  <a:lnTo>
                    <a:pt x="130919" y="492560"/>
                  </a:lnTo>
                  <a:lnTo>
                    <a:pt x="172097" y="512112"/>
                  </a:lnTo>
                  <a:lnTo>
                    <a:pt x="216814" y="524391"/>
                  </a:lnTo>
                  <a:lnTo>
                    <a:pt x="264325" y="528650"/>
                  </a:lnTo>
                  <a:lnTo>
                    <a:pt x="311838" y="524391"/>
                  </a:lnTo>
                  <a:lnTo>
                    <a:pt x="356558" y="512112"/>
                  </a:lnTo>
                  <a:lnTo>
                    <a:pt x="397736" y="492560"/>
                  </a:lnTo>
                  <a:lnTo>
                    <a:pt x="434627" y="466481"/>
                  </a:lnTo>
                  <a:lnTo>
                    <a:pt x="466485" y="434622"/>
                  </a:lnTo>
                  <a:lnTo>
                    <a:pt x="492562" y="397731"/>
                  </a:lnTo>
                  <a:lnTo>
                    <a:pt x="512113" y="356553"/>
                  </a:lnTo>
                  <a:lnTo>
                    <a:pt x="524391" y="311835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3" y="172091"/>
                  </a:lnTo>
                  <a:lnTo>
                    <a:pt x="492562" y="130913"/>
                  </a:lnTo>
                  <a:lnTo>
                    <a:pt x="466485" y="94022"/>
                  </a:lnTo>
                  <a:lnTo>
                    <a:pt x="434627" y="62164"/>
                  </a:lnTo>
                  <a:lnTo>
                    <a:pt x="397736" y="36087"/>
                  </a:lnTo>
                  <a:lnTo>
                    <a:pt x="356558" y="16536"/>
                  </a:lnTo>
                  <a:lnTo>
                    <a:pt x="311838" y="4258"/>
                  </a:lnTo>
                  <a:lnTo>
                    <a:pt x="264325" y="0"/>
                  </a:lnTo>
                  <a:lnTo>
                    <a:pt x="216814" y="4258"/>
                  </a:lnTo>
                  <a:lnTo>
                    <a:pt x="172097" y="16536"/>
                  </a:lnTo>
                  <a:lnTo>
                    <a:pt x="130919" y="36087"/>
                  </a:lnTo>
                  <a:lnTo>
                    <a:pt x="94027" y="62164"/>
                  </a:lnTo>
                  <a:lnTo>
                    <a:pt x="62168" y="94022"/>
                  </a:lnTo>
                  <a:lnTo>
                    <a:pt x="36090" y="130913"/>
                  </a:lnTo>
                  <a:lnTo>
                    <a:pt x="16537" y="172091"/>
                  </a:lnTo>
                  <a:lnTo>
                    <a:pt x="4258" y="216811"/>
                  </a:lnTo>
                  <a:lnTo>
                    <a:pt x="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34">
              <a:extLst>
                <a:ext uri="{FF2B5EF4-FFF2-40B4-BE49-F238E27FC236}">
                  <a16:creationId xmlns:a16="http://schemas.microsoft.com/office/drawing/2014/main" id="{3B710951-2EDB-401B-85CD-3CA4DBFA6E62}"/>
                </a:ext>
              </a:extLst>
            </p:cNvPr>
            <p:cNvSpPr/>
            <p:nvPr/>
          </p:nvSpPr>
          <p:spPr>
            <a:xfrm>
              <a:off x="2485231" y="4207042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264325" y="0"/>
                  </a:moveTo>
                  <a:lnTo>
                    <a:pt x="216814" y="4258"/>
                  </a:lnTo>
                  <a:lnTo>
                    <a:pt x="172097" y="16536"/>
                  </a:lnTo>
                  <a:lnTo>
                    <a:pt x="130919" y="36087"/>
                  </a:lnTo>
                  <a:lnTo>
                    <a:pt x="94027" y="62164"/>
                  </a:lnTo>
                  <a:lnTo>
                    <a:pt x="62168" y="94022"/>
                  </a:lnTo>
                  <a:lnTo>
                    <a:pt x="36090" y="130913"/>
                  </a:lnTo>
                  <a:lnTo>
                    <a:pt x="16537" y="172091"/>
                  </a:lnTo>
                  <a:lnTo>
                    <a:pt x="4258" y="216811"/>
                  </a:lnTo>
                  <a:lnTo>
                    <a:pt x="0" y="264325"/>
                  </a:lnTo>
                  <a:lnTo>
                    <a:pt x="4258" y="311838"/>
                  </a:lnTo>
                  <a:lnTo>
                    <a:pt x="16537" y="356558"/>
                  </a:lnTo>
                  <a:lnTo>
                    <a:pt x="36090" y="397736"/>
                  </a:lnTo>
                  <a:lnTo>
                    <a:pt x="62168" y="434627"/>
                  </a:lnTo>
                  <a:lnTo>
                    <a:pt x="94027" y="466485"/>
                  </a:lnTo>
                  <a:lnTo>
                    <a:pt x="130919" y="492562"/>
                  </a:lnTo>
                  <a:lnTo>
                    <a:pt x="172097" y="512113"/>
                  </a:lnTo>
                  <a:lnTo>
                    <a:pt x="216814" y="524391"/>
                  </a:lnTo>
                  <a:lnTo>
                    <a:pt x="264325" y="528650"/>
                  </a:lnTo>
                  <a:lnTo>
                    <a:pt x="311838" y="524391"/>
                  </a:lnTo>
                  <a:lnTo>
                    <a:pt x="356558" y="512113"/>
                  </a:lnTo>
                  <a:lnTo>
                    <a:pt x="397736" y="492562"/>
                  </a:lnTo>
                  <a:lnTo>
                    <a:pt x="434627" y="466485"/>
                  </a:lnTo>
                  <a:lnTo>
                    <a:pt x="466485" y="434627"/>
                  </a:lnTo>
                  <a:lnTo>
                    <a:pt x="492562" y="397736"/>
                  </a:lnTo>
                  <a:lnTo>
                    <a:pt x="512113" y="356558"/>
                  </a:lnTo>
                  <a:lnTo>
                    <a:pt x="524391" y="311838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3" y="172091"/>
                  </a:lnTo>
                  <a:lnTo>
                    <a:pt x="492562" y="130913"/>
                  </a:lnTo>
                  <a:lnTo>
                    <a:pt x="466485" y="94022"/>
                  </a:lnTo>
                  <a:lnTo>
                    <a:pt x="434627" y="62164"/>
                  </a:lnTo>
                  <a:lnTo>
                    <a:pt x="397736" y="36087"/>
                  </a:lnTo>
                  <a:lnTo>
                    <a:pt x="356558" y="16536"/>
                  </a:lnTo>
                  <a:lnTo>
                    <a:pt x="311838" y="4258"/>
                  </a:lnTo>
                  <a:lnTo>
                    <a:pt x="26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35">
              <a:extLst>
                <a:ext uri="{FF2B5EF4-FFF2-40B4-BE49-F238E27FC236}">
                  <a16:creationId xmlns:a16="http://schemas.microsoft.com/office/drawing/2014/main" id="{561973A0-21FB-49D6-8E7F-652069A28B6E}"/>
                </a:ext>
              </a:extLst>
            </p:cNvPr>
            <p:cNvSpPr/>
            <p:nvPr/>
          </p:nvSpPr>
          <p:spPr>
            <a:xfrm>
              <a:off x="2485231" y="4207042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5" h="528954">
                  <a:moveTo>
                    <a:pt x="0" y="264325"/>
                  </a:moveTo>
                  <a:lnTo>
                    <a:pt x="4258" y="311838"/>
                  </a:lnTo>
                  <a:lnTo>
                    <a:pt x="16537" y="356558"/>
                  </a:lnTo>
                  <a:lnTo>
                    <a:pt x="36090" y="397736"/>
                  </a:lnTo>
                  <a:lnTo>
                    <a:pt x="62168" y="434627"/>
                  </a:lnTo>
                  <a:lnTo>
                    <a:pt x="94027" y="466485"/>
                  </a:lnTo>
                  <a:lnTo>
                    <a:pt x="130919" y="492562"/>
                  </a:lnTo>
                  <a:lnTo>
                    <a:pt x="172097" y="512113"/>
                  </a:lnTo>
                  <a:lnTo>
                    <a:pt x="216814" y="524391"/>
                  </a:lnTo>
                  <a:lnTo>
                    <a:pt x="264325" y="528650"/>
                  </a:lnTo>
                  <a:lnTo>
                    <a:pt x="311838" y="524391"/>
                  </a:lnTo>
                  <a:lnTo>
                    <a:pt x="356558" y="512113"/>
                  </a:lnTo>
                  <a:lnTo>
                    <a:pt x="397736" y="492562"/>
                  </a:lnTo>
                  <a:lnTo>
                    <a:pt x="434627" y="466485"/>
                  </a:lnTo>
                  <a:lnTo>
                    <a:pt x="466485" y="434627"/>
                  </a:lnTo>
                  <a:lnTo>
                    <a:pt x="492562" y="397736"/>
                  </a:lnTo>
                  <a:lnTo>
                    <a:pt x="512113" y="356558"/>
                  </a:lnTo>
                  <a:lnTo>
                    <a:pt x="524391" y="311838"/>
                  </a:lnTo>
                  <a:lnTo>
                    <a:pt x="528650" y="264325"/>
                  </a:lnTo>
                  <a:lnTo>
                    <a:pt x="524391" y="216811"/>
                  </a:lnTo>
                  <a:lnTo>
                    <a:pt x="512113" y="172091"/>
                  </a:lnTo>
                  <a:lnTo>
                    <a:pt x="492562" y="130913"/>
                  </a:lnTo>
                  <a:lnTo>
                    <a:pt x="466485" y="94022"/>
                  </a:lnTo>
                  <a:lnTo>
                    <a:pt x="434627" y="62164"/>
                  </a:lnTo>
                  <a:lnTo>
                    <a:pt x="397736" y="36087"/>
                  </a:lnTo>
                  <a:lnTo>
                    <a:pt x="356558" y="16536"/>
                  </a:lnTo>
                  <a:lnTo>
                    <a:pt x="311838" y="4258"/>
                  </a:lnTo>
                  <a:lnTo>
                    <a:pt x="264325" y="0"/>
                  </a:lnTo>
                  <a:lnTo>
                    <a:pt x="216814" y="4258"/>
                  </a:lnTo>
                  <a:lnTo>
                    <a:pt x="172097" y="16536"/>
                  </a:lnTo>
                  <a:lnTo>
                    <a:pt x="130919" y="36087"/>
                  </a:lnTo>
                  <a:lnTo>
                    <a:pt x="94027" y="62164"/>
                  </a:lnTo>
                  <a:lnTo>
                    <a:pt x="62168" y="94022"/>
                  </a:lnTo>
                  <a:lnTo>
                    <a:pt x="36090" y="130913"/>
                  </a:lnTo>
                  <a:lnTo>
                    <a:pt x="16537" y="172091"/>
                  </a:lnTo>
                  <a:lnTo>
                    <a:pt x="4258" y="216811"/>
                  </a:lnTo>
                  <a:lnTo>
                    <a:pt x="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36">
              <a:extLst>
                <a:ext uri="{FF2B5EF4-FFF2-40B4-BE49-F238E27FC236}">
                  <a16:creationId xmlns:a16="http://schemas.microsoft.com/office/drawing/2014/main" id="{9D885354-7D94-47BB-AC97-5FA3A1FA2167}"/>
                </a:ext>
              </a:extLst>
            </p:cNvPr>
            <p:cNvSpPr/>
            <p:nvPr/>
          </p:nvSpPr>
          <p:spPr>
            <a:xfrm>
              <a:off x="914400" y="2972879"/>
              <a:ext cx="2520950" cy="1948180"/>
            </a:xfrm>
            <a:custGeom>
              <a:avLst/>
              <a:gdLst/>
              <a:ahLst/>
              <a:cxnLst/>
              <a:rect l="l" t="t" r="r" b="b"/>
              <a:pathLst>
                <a:path w="2520950" h="1948179">
                  <a:moveTo>
                    <a:pt x="0" y="1947722"/>
                  </a:moveTo>
                  <a:lnTo>
                    <a:pt x="2520594" y="1947722"/>
                  </a:lnTo>
                  <a:lnTo>
                    <a:pt x="2520594" y="0"/>
                  </a:lnTo>
                  <a:lnTo>
                    <a:pt x="0" y="0"/>
                  </a:lnTo>
                  <a:lnTo>
                    <a:pt x="0" y="1947722"/>
                  </a:lnTo>
                  <a:close/>
                </a:path>
              </a:pathLst>
            </a:custGeom>
            <a:ln w="12699">
              <a:solidFill>
                <a:srgbClr val="6A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864D4234-E2DF-40DC-9C92-953B5F887010}"/>
              </a:ext>
            </a:extLst>
          </p:cNvPr>
          <p:cNvGrpSpPr/>
          <p:nvPr userDrawn="1"/>
        </p:nvGrpSpPr>
        <p:grpSpPr>
          <a:xfrm>
            <a:off x="9748499" y="2997618"/>
            <a:ext cx="1597356" cy="1234430"/>
            <a:chOff x="3768902" y="2972879"/>
            <a:chExt cx="2520950" cy="1948180"/>
          </a:xfrm>
        </p:grpSpPr>
        <p:sp>
          <p:nvSpPr>
            <p:cNvPr id="1084" name="object 1050">
              <a:extLst>
                <a:ext uri="{FF2B5EF4-FFF2-40B4-BE49-F238E27FC236}">
                  <a16:creationId xmlns:a16="http://schemas.microsoft.com/office/drawing/2014/main" id="{5E466D15-7A03-4815-A92E-751CD71A848E}"/>
                </a:ext>
              </a:extLst>
            </p:cNvPr>
            <p:cNvSpPr/>
            <p:nvPr/>
          </p:nvSpPr>
          <p:spPr>
            <a:xfrm>
              <a:off x="4341625" y="3695463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4" h="528954">
                  <a:moveTo>
                    <a:pt x="528650" y="264325"/>
                  </a:moveTo>
                  <a:lnTo>
                    <a:pt x="524392" y="311838"/>
                  </a:lnTo>
                  <a:lnTo>
                    <a:pt x="512115" y="356558"/>
                  </a:lnTo>
                  <a:lnTo>
                    <a:pt x="492565" y="397736"/>
                  </a:lnTo>
                  <a:lnTo>
                    <a:pt x="466489" y="434627"/>
                  </a:lnTo>
                  <a:lnTo>
                    <a:pt x="434633" y="466485"/>
                  </a:lnTo>
                  <a:lnTo>
                    <a:pt x="397742" y="492562"/>
                  </a:lnTo>
                  <a:lnTo>
                    <a:pt x="356563" y="512113"/>
                  </a:lnTo>
                  <a:lnTo>
                    <a:pt x="311842" y="524391"/>
                  </a:lnTo>
                  <a:lnTo>
                    <a:pt x="264325" y="528650"/>
                  </a:lnTo>
                  <a:lnTo>
                    <a:pt x="216811" y="524391"/>
                  </a:lnTo>
                  <a:lnTo>
                    <a:pt x="172091" y="512113"/>
                  </a:lnTo>
                  <a:lnTo>
                    <a:pt x="130913" y="492562"/>
                  </a:lnTo>
                  <a:lnTo>
                    <a:pt x="94022" y="466485"/>
                  </a:lnTo>
                  <a:lnTo>
                    <a:pt x="62164" y="434627"/>
                  </a:lnTo>
                  <a:lnTo>
                    <a:pt x="36087" y="397736"/>
                  </a:lnTo>
                  <a:lnTo>
                    <a:pt x="16536" y="356558"/>
                  </a:lnTo>
                  <a:lnTo>
                    <a:pt x="4258" y="311838"/>
                  </a:lnTo>
                  <a:lnTo>
                    <a:pt x="0" y="264325"/>
                  </a:lnTo>
                  <a:lnTo>
                    <a:pt x="4258" y="216811"/>
                  </a:lnTo>
                  <a:lnTo>
                    <a:pt x="16536" y="172091"/>
                  </a:lnTo>
                  <a:lnTo>
                    <a:pt x="36087" y="130913"/>
                  </a:lnTo>
                  <a:lnTo>
                    <a:pt x="62164" y="94022"/>
                  </a:lnTo>
                  <a:lnTo>
                    <a:pt x="94022" y="62164"/>
                  </a:lnTo>
                  <a:lnTo>
                    <a:pt x="130913" y="36087"/>
                  </a:lnTo>
                  <a:lnTo>
                    <a:pt x="172091" y="16536"/>
                  </a:lnTo>
                  <a:lnTo>
                    <a:pt x="216811" y="4258"/>
                  </a:lnTo>
                  <a:lnTo>
                    <a:pt x="264325" y="0"/>
                  </a:lnTo>
                  <a:lnTo>
                    <a:pt x="311842" y="4258"/>
                  </a:lnTo>
                  <a:lnTo>
                    <a:pt x="356563" y="16536"/>
                  </a:lnTo>
                  <a:lnTo>
                    <a:pt x="397742" y="36087"/>
                  </a:lnTo>
                  <a:lnTo>
                    <a:pt x="434633" y="62164"/>
                  </a:lnTo>
                  <a:lnTo>
                    <a:pt x="466489" y="94022"/>
                  </a:lnTo>
                  <a:lnTo>
                    <a:pt x="492565" y="130913"/>
                  </a:lnTo>
                  <a:lnTo>
                    <a:pt x="512115" y="172091"/>
                  </a:lnTo>
                  <a:lnTo>
                    <a:pt x="524392" y="216811"/>
                  </a:lnTo>
                  <a:lnTo>
                    <a:pt x="52865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51">
              <a:extLst>
                <a:ext uri="{FF2B5EF4-FFF2-40B4-BE49-F238E27FC236}">
                  <a16:creationId xmlns:a16="http://schemas.microsoft.com/office/drawing/2014/main" id="{F2EF208D-71F5-464F-991F-B96C0DF34D2F}"/>
                </a:ext>
              </a:extLst>
            </p:cNvPr>
            <p:cNvSpPr/>
            <p:nvPr/>
          </p:nvSpPr>
          <p:spPr>
            <a:xfrm>
              <a:off x="4418684" y="3771577"/>
              <a:ext cx="374650" cy="374650"/>
            </a:xfrm>
            <a:custGeom>
              <a:avLst/>
              <a:gdLst/>
              <a:ahLst/>
              <a:cxnLst/>
              <a:rect l="l" t="t" r="r" b="b"/>
              <a:pathLst>
                <a:path w="374650" h="374650">
                  <a:moveTo>
                    <a:pt x="374548" y="0"/>
                  </a:moveTo>
                  <a:lnTo>
                    <a:pt x="0" y="374535"/>
                  </a:lnTo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52">
              <a:extLst>
                <a:ext uri="{FF2B5EF4-FFF2-40B4-BE49-F238E27FC236}">
                  <a16:creationId xmlns:a16="http://schemas.microsoft.com/office/drawing/2014/main" id="{913048B1-9DA0-4FD8-AB4D-3D647D0EFC20}"/>
                </a:ext>
              </a:extLst>
            </p:cNvPr>
            <p:cNvSpPr/>
            <p:nvPr/>
          </p:nvSpPr>
          <p:spPr>
            <a:xfrm>
              <a:off x="5188122" y="3695463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4" h="528954">
                  <a:moveTo>
                    <a:pt x="528650" y="264325"/>
                  </a:moveTo>
                  <a:lnTo>
                    <a:pt x="524391" y="311838"/>
                  </a:lnTo>
                  <a:lnTo>
                    <a:pt x="512113" y="356558"/>
                  </a:lnTo>
                  <a:lnTo>
                    <a:pt x="492563" y="397736"/>
                  </a:lnTo>
                  <a:lnTo>
                    <a:pt x="466486" y="434627"/>
                  </a:lnTo>
                  <a:lnTo>
                    <a:pt x="434630" y="466485"/>
                  </a:lnTo>
                  <a:lnTo>
                    <a:pt x="397740" y="492562"/>
                  </a:lnTo>
                  <a:lnTo>
                    <a:pt x="356564" y="512113"/>
                  </a:lnTo>
                  <a:lnTo>
                    <a:pt x="311847" y="524391"/>
                  </a:lnTo>
                  <a:lnTo>
                    <a:pt x="264337" y="528650"/>
                  </a:lnTo>
                  <a:lnTo>
                    <a:pt x="216820" y="524391"/>
                  </a:lnTo>
                  <a:lnTo>
                    <a:pt x="172097" y="512113"/>
                  </a:lnTo>
                  <a:lnTo>
                    <a:pt x="130917" y="492562"/>
                  </a:lnTo>
                  <a:lnTo>
                    <a:pt x="94024" y="466485"/>
                  </a:lnTo>
                  <a:lnTo>
                    <a:pt x="62165" y="434627"/>
                  </a:lnTo>
                  <a:lnTo>
                    <a:pt x="36087" y="397736"/>
                  </a:lnTo>
                  <a:lnTo>
                    <a:pt x="16536" y="356558"/>
                  </a:lnTo>
                  <a:lnTo>
                    <a:pt x="4258" y="311838"/>
                  </a:lnTo>
                  <a:lnTo>
                    <a:pt x="0" y="264325"/>
                  </a:lnTo>
                  <a:lnTo>
                    <a:pt x="4258" y="216811"/>
                  </a:lnTo>
                  <a:lnTo>
                    <a:pt x="16536" y="172091"/>
                  </a:lnTo>
                  <a:lnTo>
                    <a:pt x="36087" y="130913"/>
                  </a:lnTo>
                  <a:lnTo>
                    <a:pt x="62165" y="94022"/>
                  </a:lnTo>
                  <a:lnTo>
                    <a:pt x="94024" y="62164"/>
                  </a:lnTo>
                  <a:lnTo>
                    <a:pt x="130917" y="36087"/>
                  </a:lnTo>
                  <a:lnTo>
                    <a:pt x="172097" y="16536"/>
                  </a:lnTo>
                  <a:lnTo>
                    <a:pt x="216820" y="4258"/>
                  </a:lnTo>
                  <a:lnTo>
                    <a:pt x="264337" y="0"/>
                  </a:lnTo>
                  <a:lnTo>
                    <a:pt x="311847" y="4258"/>
                  </a:lnTo>
                  <a:lnTo>
                    <a:pt x="356564" y="16536"/>
                  </a:lnTo>
                  <a:lnTo>
                    <a:pt x="397740" y="36087"/>
                  </a:lnTo>
                  <a:lnTo>
                    <a:pt x="434630" y="62164"/>
                  </a:lnTo>
                  <a:lnTo>
                    <a:pt x="466486" y="94022"/>
                  </a:lnTo>
                  <a:lnTo>
                    <a:pt x="492563" y="130913"/>
                  </a:lnTo>
                  <a:lnTo>
                    <a:pt x="512113" y="172091"/>
                  </a:lnTo>
                  <a:lnTo>
                    <a:pt x="524391" y="216811"/>
                  </a:lnTo>
                  <a:lnTo>
                    <a:pt x="528650" y="264325"/>
                  </a:lnTo>
                  <a:close/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53">
              <a:extLst>
                <a:ext uri="{FF2B5EF4-FFF2-40B4-BE49-F238E27FC236}">
                  <a16:creationId xmlns:a16="http://schemas.microsoft.com/office/drawing/2014/main" id="{2D5C9474-E0B4-4779-94B8-CF1817EC4225}"/>
                </a:ext>
              </a:extLst>
            </p:cNvPr>
            <p:cNvSpPr/>
            <p:nvPr/>
          </p:nvSpPr>
          <p:spPr>
            <a:xfrm>
              <a:off x="5266391" y="3772786"/>
              <a:ext cx="372745" cy="372110"/>
            </a:xfrm>
            <a:custGeom>
              <a:avLst/>
              <a:gdLst/>
              <a:ahLst/>
              <a:cxnLst/>
              <a:rect l="l" t="t" r="r" b="b"/>
              <a:pathLst>
                <a:path w="372745" h="372110">
                  <a:moveTo>
                    <a:pt x="372122" y="0"/>
                  </a:moveTo>
                  <a:lnTo>
                    <a:pt x="0" y="372110"/>
                  </a:lnTo>
                </a:path>
              </a:pathLst>
            </a:custGeom>
            <a:ln w="96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54">
              <a:extLst>
                <a:ext uri="{FF2B5EF4-FFF2-40B4-BE49-F238E27FC236}">
                  <a16:creationId xmlns:a16="http://schemas.microsoft.com/office/drawing/2014/main" id="{771367E3-1342-4979-902E-BF76DBD31F98}"/>
                </a:ext>
              </a:extLst>
            </p:cNvPr>
            <p:cNvSpPr/>
            <p:nvPr/>
          </p:nvSpPr>
          <p:spPr>
            <a:xfrm>
              <a:off x="3768902" y="2972879"/>
              <a:ext cx="2520950" cy="1948180"/>
            </a:xfrm>
            <a:custGeom>
              <a:avLst/>
              <a:gdLst/>
              <a:ahLst/>
              <a:cxnLst/>
              <a:rect l="l" t="t" r="r" b="b"/>
              <a:pathLst>
                <a:path w="2520950" h="1948179">
                  <a:moveTo>
                    <a:pt x="0" y="1947722"/>
                  </a:moveTo>
                  <a:lnTo>
                    <a:pt x="2520594" y="1947722"/>
                  </a:lnTo>
                  <a:lnTo>
                    <a:pt x="2520594" y="0"/>
                  </a:lnTo>
                  <a:lnTo>
                    <a:pt x="0" y="0"/>
                  </a:lnTo>
                  <a:lnTo>
                    <a:pt x="0" y="1947722"/>
                  </a:lnTo>
                  <a:close/>
                </a:path>
              </a:pathLst>
            </a:custGeom>
            <a:ln w="12699">
              <a:solidFill>
                <a:srgbClr val="6A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6B3C4366-8D6A-4366-AE65-52833514E275}"/>
              </a:ext>
            </a:extLst>
          </p:cNvPr>
          <p:cNvGrpSpPr/>
          <p:nvPr userDrawn="1"/>
        </p:nvGrpSpPr>
        <p:grpSpPr>
          <a:xfrm>
            <a:off x="9748499" y="4340140"/>
            <a:ext cx="1597356" cy="1234430"/>
            <a:chOff x="6623405" y="2972879"/>
            <a:chExt cx="2520950" cy="1948180"/>
          </a:xfrm>
        </p:grpSpPr>
        <p:sp>
          <p:nvSpPr>
            <p:cNvPr id="1090" name="object 37">
              <a:extLst>
                <a:ext uri="{FF2B5EF4-FFF2-40B4-BE49-F238E27FC236}">
                  <a16:creationId xmlns:a16="http://schemas.microsoft.com/office/drawing/2014/main" id="{BF62C81D-8998-4D42-8F4C-8616CDBD5B14}"/>
                </a:ext>
              </a:extLst>
            </p:cNvPr>
            <p:cNvSpPr/>
            <p:nvPr/>
          </p:nvSpPr>
          <p:spPr>
            <a:xfrm>
              <a:off x="7040371" y="3670693"/>
              <a:ext cx="528662" cy="528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38">
              <a:extLst>
                <a:ext uri="{FF2B5EF4-FFF2-40B4-BE49-F238E27FC236}">
                  <a16:creationId xmlns:a16="http://schemas.microsoft.com/office/drawing/2014/main" id="{13F88598-77D3-4FAD-89F1-4D9037CE0D5D}"/>
                </a:ext>
              </a:extLst>
            </p:cNvPr>
            <p:cNvSpPr/>
            <p:nvPr/>
          </p:nvSpPr>
          <p:spPr>
            <a:xfrm>
              <a:off x="7566025" y="393502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83" y="0"/>
                  </a:moveTo>
                  <a:lnTo>
                    <a:pt x="622" y="0"/>
                  </a:lnTo>
                  <a:lnTo>
                    <a:pt x="0" y="12128"/>
                  </a:lnTo>
                  <a:lnTo>
                    <a:pt x="4660" y="12344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39">
              <a:extLst>
                <a:ext uri="{FF2B5EF4-FFF2-40B4-BE49-F238E27FC236}">
                  <a16:creationId xmlns:a16="http://schemas.microsoft.com/office/drawing/2014/main" id="{D0436268-0962-4DA7-A208-913E57A3D102}"/>
                </a:ext>
              </a:extLst>
            </p:cNvPr>
            <p:cNvSpPr/>
            <p:nvPr/>
          </p:nvSpPr>
          <p:spPr>
            <a:xfrm>
              <a:off x="7564773" y="395308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52" y="0"/>
                  </a:moveTo>
                  <a:lnTo>
                    <a:pt x="355" y="12128"/>
                  </a:lnTo>
                  <a:lnTo>
                    <a:pt x="4635" y="12623"/>
                  </a:lnTo>
                  <a:lnTo>
                    <a:pt x="4991" y="12649"/>
                  </a:lnTo>
                  <a:lnTo>
                    <a:pt x="5600" y="317"/>
                  </a:lnTo>
                  <a:lnTo>
                    <a:pt x="952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1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40">
              <a:extLst>
                <a:ext uri="{FF2B5EF4-FFF2-40B4-BE49-F238E27FC236}">
                  <a16:creationId xmlns:a16="http://schemas.microsoft.com/office/drawing/2014/main" id="{4B20C038-D172-47A6-B79C-95EFE94893F7}"/>
                </a:ext>
              </a:extLst>
            </p:cNvPr>
            <p:cNvSpPr/>
            <p:nvPr/>
          </p:nvSpPr>
          <p:spPr>
            <a:xfrm>
              <a:off x="7562043" y="397104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41" y="0"/>
                  </a:moveTo>
                  <a:lnTo>
                    <a:pt x="0" y="12001"/>
                  </a:lnTo>
                  <a:lnTo>
                    <a:pt x="4584" y="12852"/>
                  </a:lnTo>
                  <a:lnTo>
                    <a:pt x="6451" y="634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41">
              <a:extLst>
                <a:ext uri="{FF2B5EF4-FFF2-40B4-BE49-F238E27FC236}">
                  <a16:creationId xmlns:a16="http://schemas.microsoft.com/office/drawing/2014/main" id="{E04A9387-C3B4-4443-A6BE-6B80A6487A0B}"/>
                </a:ext>
              </a:extLst>
            </p:cNvPr>
            <p:cNvSpPr/>
            <p:nvPr/>
          </p:nvSpPr>
          <p:spPr>
            <a:xfrm>
              <a:off x="7558019" y="398890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81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42">
              <a:extLst>
                <a:ext uri="{FF2B5EF4-FFF2-40B4-BE49-F238E27FC236}">
                  <a16:creationId xmlns:a16="http://schemas.microsoft.com/office/drawing/2014/main" id="{86F85B9D-AAE2-4979-A012-B4E40653C6B6}"/>
                </a:ext>
              </a:extLst>
            </p:cNvPr>
            <p:cNvSpPr/>
            <p:nvPr/>
          </p:nvSpPr>
          <p:spPr>
            <a:xfrm>
              <a:off x="7553002" y="4006410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32" y="5880"/>
                  </a:lnTo>
                  <a:lnTo>
                    <a:pt x="0" y="11595"/>
                  </a:lnTo>
                  <a:lnTo>
                    <a:pt x="4419" y="13068"/>
                  </a:lnTo>
                  <a:lnTo>
                    <a:pt x="6489" y="7251"/>
                  </a:lnTo>
                  <a:lnTo>
                    <a:pt x="8026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43">
              <a:extLst>
                <a:ext uri="{FF2B5EF4-FFF2-40B4-BE49-F238E27FC236}">
                  <a16:creationId xmlns:a16="http://schemas.microsoft.com/office/drawing/2014/main" id="{F5400AE0-264A-4144-96F2-2AAA0D6BF1D3}"/>
                </a:ext>
              </a:extLst>
            </p:cNvPr>
            <p:cNvSpPr/>
            <p:nvPr/>
          </p:nvSpPr>
          <p:spPr>
            <a:xfrm>
              <a:off x="7546789" y="402359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65" y="0"/>
                  </a:moveTo>
                  <a:lnTo>
                    <a:pt x="0" y="11391"/>
                  </a:lnTo>
                  <a:lnTo>
                    <a:pt x="4305" y="13182"/>
                  </a:lnTo>
                  <a:lnTo>
                    <a:pt x="8559" y="1574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44">
              <a:extLst>
                <a:ext uri="{FF2B5EF4-FFF2-40B4-BE49-F238E27FC236}">
                  <a16:creationId xmlns:a16="http://schemas.microsoft.com/office/drawing/2014/main" id="{E38A6690-5E11-4B7A-9C1D-839AFC80D13E}"/>
                </a:ext>
              </a:extLst>
            </p:cNvPr>
            <p:cNvSpPr/>
            <p:nvPr/>
          </p:nvSpPr>
          <p:spPr>
            <a:xfrm>
              <a:off x="7539136" y="4040415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270" y="0"/>
                  </a:moveTo>
                  <a:lnTo>
                    <a:pt x="0" y="10934"/>
                  </a:lnTo>
                  <a:lnTo>
                    <a:pt x="4165" y="13017"/>
                  </a:lnTo>
                  <a:lnTo>
                    <a:pt x="9525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45">
              <a:extLst>
                <a:ext uri="{FF2B5EF4-FFF2-40B4-BE49-F238E27FC236}">
                  <a16:creationId xmlns:a16="http://schemas.microsoft.com/office/drawing/2014/main" id="{70353B8D-E525-40D9-AADE-6E7D1B96D606}"/>
                </a:ext>
              </a:extLst>
            </p:cNvPr>
            <p:cNvSpPr/>
            <p:nvPr/>
          </p:nvSpPr>
          <p:spPr>
            <a:xfrm>
              <a:off x="7530541" y="405670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4016" y="12897"/>
                  </a:moveTo>
                  <a:close/>
                </a:path>
                <a:path w="10795" h="13335">
                  <a:moveTo>
                    <a:pt x="6019" y="0"/>
                  </a:moveTo>
                  <a:lnTo>
                    <a:pt x="6311" y="165"/>
                  </a:lnTo>
                  <a:lnTo>
                    <a:pt x="0" y="10540"/>
                  </a:lnTo>
                  <a:lnTo>
                    <a:pt x="4016" y="12897"/>
                  </a:lnTo>
                  <a:lnTo>
                    <a:pt x="10439" y="2336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46">
              <a:extLst>
                <a:ext uri="{FF2B5EF4-FFF2-40B4-BE49-F238E27FC236}">
                  <a16:creationId xmlns:a16="http://schemas.microsoft.com/office/drawing/2014/main" id="{4145F089-E0F9-43D8-81C9-27C47B93A759}"/>
                </a:ext>
              </a:extLst>
            </p:cNvPr>
            <p:cNvSpPr/>
            <p:nvPr/>
          </p:nvSpPr>
          <p:spPr>
            <a:xfrm>
              <a:off x="7521054" y="407232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228" y="10452"/>
                  </a:lnTo>
                  <a:lnTo>
                    <a:pt x="4076" y="13080"/>
                  </a:lnTo>
                  <a:lnTo>
                    <a:pt x="10375" y="2451"/>
                  </a:lnTo>
                  <a:lnTo>
                    <a:pt x="6413" y="0"/>
                  </a:lnTo>
                  <a:close/>
                </a:path>
                <a:path w="10795" h="13335">
                  <a:moveTo>
                    <a:pt x="0" y="10299"/>
                  </a:moveTo>
                  <a:lnTo>
                    <a:pt x="223" y="10452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47">
              <a:extLst>
                <a:ext uri="{FF2B5EF4-FFF2-40B4-BE49-F238E27FC236}">
                  <a16:creationId xmlns:a16="http://schemas.microsoft.com/office/drawing/2014/main" id="{841C65DD-52E3-4A60-9816-C062425A8CD4}"/>
                </a:ext>
              </a:extLst>
            </p:cNvPr>
            <p:cNvSpPr/>
            <p:nvPr/>
          </p:nvSpPr>
          <p:spPr>
            <a:xfrm>
              <a:off x="7510226" y="408736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64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49" y="2730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48">
              <a:extLst>
                <a:ext uri="{FF2B5EF4-FFF2-40B4-BE49-F238E27FC236}">
                  <a16:creationId xmlns:a16="http://schemas.microsoft.com/office/drawing/2014/main" id="{4A2DC35C-0315-4CA2-98AB-4954D0DA7171}"/>
                </a:ext>
              </a:extLst>
            </p:cNvPr>
            <p:cNvSpPr/>
            <p:nvPr/>
          </p:nvSpPr>
          <p:spPr>
            <a:xfrm>
              <a:off x="7498476" y="410183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66" y="0"/>
                  </a:moveTo>
                  <a:lnTo>
                    <a:pt x="0" y="8991"/>
                  </a:lnTo>
                  <a:lnTo>
                    <a:pt x="3454" y="12128"/>
                  </a:lnTo>
                  <a:lnTo>
                    <a:pt x="11760" y="2984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49">
              <a:extLst>
                <a:ext uri="{FF2B5EF4-FFF2-40B4-BE49-F238E27FC236}">
                  <a16:creationId xmlns:a16="http://schemas.microsoft.com/office/drawing/2014/main" id="{35CF19C6-164C-4575-9109-B44E506E0F32}"/>
                </a:ext>
              </a:extLst>
            </p:cNvPr>
            <p:cNvSpPr/>
            <p:nvPr/>
          </p:nvSpPr>
          <p:spPr>
            <a:xfrm>
              <a:off x="7485955" y="411521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21" y="0"/>
                  </a:moveTo>
                  <a:lnTo>
                    <a:pt x="4445" y="4495"/>
                  </a:lnTo>
                  <a:lnTo>
                    <a:pt x="2298" y="6629"/>
                  </a:lnTo>
                  <a:lnTo>
                    <a:pt x="0" y="8623"/>
                  </a:lnTo>
                  <a:lnTo>
                    <a:pt x="3225" y="11988"/>
                  </a:lnTo>
                  <a:lnTo>
                    <a:pt x="5549" y="9956"/>
                  </a:lnTo>
                  <a:lnTo>
                    <a:pt x="7747" y="7785"/>
                  </a:lnTo>
                  <a:lnTo>
                    <a:pt x="11899" y="321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50">
              <a:extLst>
                <a:ext uri="{FF2B5EF4-FFF2-40B4-BE49-F238E27FC236}">
                  <a16:creationId xmlns:a16="http://schemas.microsoft.com/office/drawing/2014/main" id="{3E93B362-E73E-4346-B2F6-04F4DF4625EF}"/>
                </a:ext>
              </a:extLst>
            </p:cNvPr>
            <p:cNvSpPr/>
            <p:nvPr/>
          </p:nvSpPr>
          <p:spPr>
            <a:xfrm>
              <a:off x="7472573" y="412784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78" y="0"/>
                  </a:moveTo>
                  <a:lnTo>
                    <a:pt x="0" y="8166"/>
                  </a:lnTo>
                  <a:lnTo>
                    <a:pt x="2984" y="11734"/>
                  </a:lnTo>
                  <a:lnTo>
                    <a:pt x="12128" y="342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51">
              <a:extLst>
                <a:ext uri="{FF2B5EF4-FFF2-40B4-BE49-F238E27FC236}">
                  <a16:creationId xmlns:a16="http://schemas.microsoft.com/office/drawing/2014/main" id="{1905E756-81B9-4747-9FAC-2E7897839C68}"/>
                </a:ext>
              </a:extLst>
            </p:cNvPr>
            <p:cNvSpPr/>
            <p:nvPr/>
          </p:nvSpPr>
          <p:spPr>
            <a:xfrm>
              <a:off x="7458199" y="413968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28" y="0"/>
                  </a:moveTo>
                  <a:lnTo>
                    <a:pt x="0" y="7264"/>
                  </a:lnTo>
                  <a:lnTo>
                    <a:pt x="2730" y="11036"/>
                  </a:lnTo>
                  <a:lnTo>
                    <a:pt x="12623" y="3632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52">
              <a:extLst>
                <a:ext uri="{FF2B5EF4-FFF2-40B4-BE49-F238E27FC236}">
                  <a16:creationId xmlns:a16="http://schemas.microsoft.com/office/drawing/2014/main" id="{B694830E-3516-4083-8ECB-84F035535F57}"/>
                </a:ext>
              </a:extLst>
            </p:cNvPr>
            <p:cNvSpPr/>
            <p:nvPr/>
          </p:nvSpPr>
          <p:spPr>
            <a:xfrm>
              <a:off x="7443216" y="415051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23" y="0"/>
                  </a:moveTo>
                  <a:lnTo>
                    <a:pt x="10414" y="292"/>
                  </a:lnTo>
                  <a:lnTo>
                    <a:pt x="0" y="6527"/>
                  </a:lnTo>
                  <a:lnTo>
                    <a:pt x="2463" y="10490"/>
                  </a:lnTo>
                  <a:lnTo>
                    <a:pt x="13055" y="4127"/>
                  </a:lnTo>
                  <a:lnTo>
                    <a:pt x="12877" y="3835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53">
              <a:extLst>
                <a:ext uri="{FF2B5EF4-FFF2-40B4-BE49-F238E27FC236}">
                  <a16:creationId xmlns:a16="http://schemas.microsoft.com/office/drawing/2014/main" id="{44AFE286-3962-4529-A587-8F6356900C36}"/>
                </a:ext>
              </a:extLst>
            </p:cNvPr>
            <p:cNvSpPr/>
            <p:nvPr/>
          </p:nvSpPr>
          <p:spPr>
            <a:xfrm>
              <a:off x="7427665" y="416013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77" y="0"/>
                  </a:moveTo>
                  <a:lnTo>
                    <a:pt x="177" y="6438"/>
                  </a:lnTo>
                  <a:lnTo>
                    <a:pt x="2374" y="10566"/>
                  </a:lnTo>
                  <a:lnTo>
                    <a:pt x="12852" y="4000"/>
                  </a:lnTo>
                  <a:lnTo>
                    <a:pt x="10477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69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54">
              <a:extLst>
                <a:ext uri="{FF2B5EF4-FFF2-40B4-BE49-F238E27FC236}">
                  <a16:creationId xmlns:a16="http://schemas.microsoft.com/office/drawing/2014/main" id="{3B89F821-31D7-4E58-B690-0FDB1986A8BA}"/>
                </a:ext>
              </a:extLst>
            </p:cNvPr>
            <p:cNvSpPr/>
            <p:nvPr/>
          </p:nvSpPr>
          <p:spPr>
            <a:xfrm>
              <a:off x="7411379" y="4168824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892" y="9525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55">
              <a:extLst>
                <a:ext uri="{FF2B5EF4-FFF2-40B4-BE49-F238E27FC236}">
                  <a16:creationId xmlns:a16="http://schemas.microsoft.com/office/drawing/2014/main" id="{23EEB163-4F38-4421-A345-88B256E38450}"/>
                </a:ext>
              </a:extLst>
            </p:cNvPr>
            <p:cNvSpPr/>
            <p:nvPr/>
          </p:nvSpPr>
          <p:spPr>
            <a:xfrm>
              <a:off x="7394600" y="4176608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78"/>
                  </a:lnTo>
                  <a:lnTo>
                    <a:pt x="1600" y="8559"/>
                  </a:lnTo>
                  <a:lnTo>
                    <a:pt x="13208" y="4305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56">
              <a:extLst>
                <a:ext uri="{FF2B5EF4-FFF2-40B4-BE49-F238E27FC236}">
                  <a16:creationId xmlns:a16="http://schemas.microsoft.com/office/drawing/2014/main" id="{DF8D5046-0A1D-4D4B-839B-9DDDC9C8F079}"/>
                </a:ext>
              </a:extLst>
            </p:cNvPr>
            <p:cNvSpPr/>
            <p:nvPr/>
          </p:nvSpPr>
          <p:spPr>
            <a:xfrm>
              <a:off x="7377465" y="4182827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295" y="8153"/>
                  </a:lnTo>
                  <a:lnTo>
                    <a:pt x="4305" y="7454"/>
                  </a:lnTo>
                  <a:lnTo>
                    <a:pt x="7251" y="6540"/>
                  </a:lnTo>
                  <a:lnTo>
                    <a:pt x="13055" y="4419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57">
              <a:extLst>
                <a:ext uri="{FF2B5EF4-FFF2-40B4-BE49-F238E27FC236}">
                  <a16:creationId xmlns:a16="http://schemas.microsoft.com/office/drawing/2014/main" id="{39108F35-8B53-44A9-B20C-703ECC3164D7}"/>
                </a:ext>
              </a:extLst>
            </p:cNvPr>
            <p:cNvSpPr/>
            <p:nvPr/>
          </p:nvSpPr>
          <p:spPr>
            <a:xfrm>
              <a:off x="7359953" y="418797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47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54" y="4508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58">
              <a:extLst>
                <a:ext uri="{FF2B5EF4-FFF2-40B4-BE49-F238E27FC236}">
                  <a16:creationId xmlns:a16="http://schemas.microsoft.com/office/drawing/2014/main" id="{C7857208-D6D7-43F1-9684-6D1977961E54}"/>
                </a:ext>
              </a:extLst>
            </p:cNvPr>
            <p:cNvSpPr/>
            <p:nvPr/>
          </p:nvSpPr>
          <p:spPr>
            <a:xfrm>
              <a:off x="7342137" y="419214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1988" y="0"/>
                  </a:moveTo>
                  <a:lnTo>
                    <a:pt x="0" y="1828"/>
                  </a:lnTo>
                  <a:lnTo>
                    <a:pt x="660" y="6438"/>
                  </a:lnTo>
                  <a:lnTo>
                    <a:pt x="12877" y="4584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59">
              <a:extLst>
                <a:ext uri="{FF2B5EF4-FFF2-40B4-BE49-F238E27FC236}">
                  <a16:creationId xmlns:a16="http://schemas.microsoft.com/office/drawing/2014/main" id="{012988AA-34EF-44D3-956F-145E37AB1045}"/>
                </a:ext>
              </a:extLst>
            </p:cNvPr>
            <p:cNvSpPr/>
            <p:nvPr/>
          </p:nvSpPr>
          <p:spPr>
            <a:xfrm>
              <a:off x="7324185" y="419488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80" y="571"/>
                  </a:lnTo>
                  <a:lnTo>
                    <a:pt x="6057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588" y="5207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60">
              <a:extLst>
                <a:ext uri="{FF2B5EF4-FFF2-40B4-BE49-F238E27FC236}">
                  <a16:creationId xmlns:a16="http://schemas.microsoft.com/office/drawing/2014/main" id="{7B857D3C-A737-4409-B8C7-357FBE77459D}"/>
                </a:ext>
              </a:extLst>
            </p:cNvPr>
            <p:cNvSpPr/>
            <p:nvPr/>
          </p:nvSpPr>
          <p:spPr>
            <a:xfrm>
              <a:off x="7306122" y="419627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61">
              <a:extLst>
                <a:ext uri="{FF2B5EF4-FFF2-40B4-BE49-F238E27FC236}">
                  <a16:creationId xmlns:a16="http://schemas.microsoft.com/office/drawing/2014/main" id="{3B5E6B91-F371-4F23-B67A-F33681159FCE}"/>
                </a:ext>
              </a:extLst>
            </p:cNvPr>
            <p:cNvSpPr/>
            <p:nvPr/>
          </p:nvSpPr>
          <p:spPr>
            <a:xfrm>
              <a:off x="7287784" y="419611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79" y="0"/>
                  </a:moveTo>
                  <a:lnTo>
                    <a:pt x="0" y="4648"/>
                  </a:lnTo>
                  <a:lnTo>
                    <a:pt x="12331" y="5283"/>
                  </a:lnTo>
                  <a:lnTo>
                    <a:pt x="12407" y="60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62">
              <a:extLst>
                <a:ext uri="{FF2B5EF4-FFF2-40B4-BE49-F238E27FC236}">
                  <a16:creationId xmlns:a16="http://schemas.microsoft.com/office/drawing/2014/main" id="{F8905213-C7CE-4622-9025-49E72999D636}"/>
                </a:ext>
              </a:extLst>
            </p:cNvPr>
            <p:cNvSpPr/>
            <p:nvPr/>
          </p:nvSpPr>
          <p:spPr>
            <a:xfrm>
              <a:off x="7269482" y="419441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108" y="5549"/>
                  </a:lnTo>
                  <a:lnTo>
                    <a:pt x="9144" y="6083"/>
                  </a:lnTo>
                  <a:lnTo>
                    <a:pt x="12255" y="6057"/>
                  </a:lnTo>
                  <a:lnTo>
                    <a:pt x="12647" y="1435"/>
                  </a:lnTo>
                  <a:lnTo>
                    <a:pt x="9601" y="1435"/>
                  </a:lnTo>
                  <a:lnTo>
                    <a:pt x="6604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35"/>
                  </a:lnTo>
                  <a:lnTo>
                    <a:pt x="12647" y="143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63">
              <a:extLst>
                <a:ext uri="{FF2B5EF4-FFF2-40B4-BE49-F238E27FC236}">
                  <a16:creationId xmlns:a16="http://schemas.microsoft.com/office/drawing/2014/main" id="{06F62C3E-2F42-4E05-869B-12D261D151C8}"/>
                </a:ext>
              </a:extLst>
            </p:cNvPr>
            <p:cNvSpPr/>
            <p:nvPr/>
          </p:nvSpPr>
          <p:spPr>
            <a:xfrm>
              <a:off x="7251293" y="4191682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14" y="0"/>
                  </a:moveTo>
                  <a:lnTo>
                    <a:pt x="0" y="4572"/>
                  </a:lnTo>
                  <a:lnTo>
                    <a:pt x="12204" y="6438"/>
                  </a:lnTo>
                  <a:lnTo>
                    <a:pt x="12915" y="182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64">
              <a:extLst>
                <a:ext uri="{FF2B5EF4-FFF2-40B4-BE49-F238E27FC236}">
                  <a16:creationId xmlns:a16="http://schemas.microsoft.com/office/drawing/2014/main" id="{617357F6-360B-4C4E-84D1-F64B0BED3035}"/>
                </a:ext>
              </a:extLst>
            </p:cNvPr>
            <p:cNvSpPr/>
            <p:nvPr/>
          </p:nvSpPr>
          <p:spPr>
            <a:xfrm>
              <a:off x="7233451" y="4187211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76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65">
              <a:extLst>
                <a:ext uri="{FF2B5EF4-FFF2-40B4-BE49-F238E27FC236}">
                  <a16:creationId xmlns:a16="http://schemas.microsoft.com/office/drawing/2014/main" id="{8B85A83E-5A02-4AC4-A1A6-80E204AA7E41}"/>
                </a:ext>
              </a:extLst>
            </p:cNvPr>
            <p:cNvSpPr/>
            <p:nvPr/>
          </p:nvSpPr>
          <p:spPr>
            <a:xfrm>
              <a:off x="7215933" y="418176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49" y="0"/>
                  </a:moveTo>
                  <a:lnTo>
                    <a:pt x="0" y="4394"/>
                  </a:lnTo>
                  <a:lnTo>
                    <a:pt x="11556" y="8788"/>
                  </a:lnTo>
                  <a:lnTo>
                    <a:pt x="12898" y="431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66">
              <a:extLst>
                <a:ext uri="{FF2B5EF4-FFF2-40B4-BE49-F238E27FC236}">
                  <a16:creationId xmlns:a16="http://schemas.microsoft.com/office/drawing/2014/main" id="{F92DBC40-A62F-4E5C-AAA3-3BDB88A60C3D}"/>
                </a:ext>
              </a:extLst>
            </p:cNvPr>
            <p:cNvSpPr/>
            <p:nvPr/>
          </p:nvSpPr>
          <p:spPr>
            <a:xfrm>
              <a:off x="7198596" y="417533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993" y="0"/>
                  </a:moveTo>
                  <a:lnTo>
                    <a:pt x="0" y="4610"/>
                  </a:lnTo>
                  <a:lnTo>
                    <a:pt x="11658" y="8750"/>
                  </a:lnTo>
                  <a:lnTo>
                    <a:pt x="13309" y="4394"/>
                  </a:lnTo>
                  <a:lnTo>
                    <a:pt x="1854" y="33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67">
              <a:extLst>
                <a:ext uri="{FF2B5EF4-FFF2-40B4-BE49-F238E27FC236}">
                  <a16:creationId xmlns:a16="http://schemas.microsoft.com/office/drawing/2014/main" id="{35447386-7EBA-43F7-A2B5-31122084F8E8}"/>
                </a:ext>
              </a:extLst>
            </p:cNvPr>
            <p:cNvSpPr/>
            <p:nvPr/>
          </p:nvSpPr>
          <p:spPr>
            <a:xfrm>
              <a:off x="7182160" y="4167490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25" y="9499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68">
              <a:extLst>
                <a:ext uri="{FF2B5EF4-FFF2-40B4-BE49-F238E27FC236}">
                  <a16:creationId xmlns:a16="http://schemas.microsoft.com/office/drawing/2014/main" id="{3E882EFC-332A-47B2-8F01-1B04F120CB3F}"/>
                </a:ext>
              </a:extLst>
            </p:cNvPr>
            <p:cNvSpPr/>
            <p:nvPr/>
          </p:nvSpPr>
          <p:spPr>
            <a:xfrm>
              <a:off x="7166203" y="415852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66" y="10388"/>
                  </a:lnTo>
                  <a:lnTo>
                    <a:pt x="12801" y="63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69">
              <a:extLst>
                <a:ext uri="{FF2B5EF4-FFF2-40B4-BE49-F238E27FC236}">
                  <a16:creationId xmlns:a16="http://schemas.microsoft.com/office/drawing/2014/main" id="{3BF8B32D-9AD3-4C11-B1E3-68091FEE076A}"/>
                </a:ext>
              </a:extLst>
            </p:cNvPr>
            <p:cNvSpPr/>
            <p:nvPr/>
          </p:nvSpPr>
          <p:spPr>
            <a:xfrm>
              <a:off x="7150793" y="4148658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705" y="0"/>
                  </a:moveTo>
                  <a:lnTo>
                    <a:pt x="0" y="3810"/>
                  </a:lnTo>
                  <a:lnTo>
                    <a:pt x="4965" y="7493"/>
                  </a:lnTo>
                  <a:lnTo>
                    <a:pt x="10236" y="10706"/>
                  </a:lnTo>
                  <a:lnTo>
                    <a:pt x="12750" y="6781"/>
                  </a:lnTo>
                  <a:lnTo>
                    <a:pt x="7569" y="3632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70">
              <a:extLst>
                <a:ext uri="{FF2B5EF4-FFF2-40B4-BE49-F238E27FC236}">
                  <a16:creationId xmlns:a16="http://schemas.microsoft.com/office/drawing/2014/main" id="{147E5235-E85A-4BB2-891E-C5B31C879982}"/>
                </a:ext>
              </a:extLst>
            </p:cNvPr>
            <p:cNvSpPr/>
            <p:nvPr/>
          </p:nvSpPr>
          <p:spPr>
            <a:xfrm>
              <a:off x="7136066" y="413783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77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71">
              <a:extLst>
                <a:ext uri="{FF2B5EF4-FFF2-40B4-BE49-F238E27FC236}">
                  <a16:creationId xmlns:a16="http://schemas.microsoft.com/office/drawing/2014/main" id="{E0527488-F40C-4A66-A39B-49422FBF4DB8}"/>
                </a:ext>
              </a:extLst>
            </p:cNvPr>
            <p:cNvSpPr/>
            <p:nvPr/>
          </p:nvSpPr>
          <p:spPr>
            <a:xfrm>
              <a:off x="7122368" y="412575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200" y="0"/>
                  </a:moveTo>
                  <a:lnTo>
                    <a:pt x="0" y="3403"/>
                  </a:lnTo>
                  <a:lnTo>
                    <a:pt x="9143" y="11709"/>
                  </a:lnTo>
                  <a:lnTo>
                    <a:pt x="12179" y="816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72">
              <a:extLst>
                <a:ext uri="{FF2B5EF4-FFF2-40B4-BE49-F238E27FC236}">
                  <a16:creationId xmlns:a16="http://schemas.microsoft.com/office/drawing/2014/main" id="{4FE2F891-7255-46B3-9FAF-D1DFF368D48F}"/>
                </a:ext>
              </a:extLst>
            </p:cNvPr>
            <p:cNvSpPr/>
            <p:nvPr/>
          </p:nvSpPr>
          <p:spPr>
            <a:xfrm>
              <a:off x="7109427" y="4112926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28" y="0"/>
                  </a:moveTo>
                  <a:lnTo>
                    <a:pt x="0" y="3175"/>
                  </a:lnTo>
                  <a:lnTo>
                    <a:pt x="8216" y="12420"/>
                  </a:lnTo>
                  <a:lnTo>
                    <a:pt x="11490" y="907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73">
              <a:extLst>
                <a:ext uri="{FF2B5EF4-FFF2-40B4-BE49-F238E27FC236}">
                  <a16:creationId xmlns:a16="http://schemas.microsoft.com/office/drawing/2014/main" id="{0A54E687-1863-4717-892D-727F5BC8E593}"/>
                </a:ext>
              </a:extLst>
            </p:cNvPr>
            <p:cNvSpPr/>
            <p:nvPr/>
          </p:nvSpPr>
          <p:spPr>
            <a:xfrm>
              <a:off x="7097000" y="4099377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69" y="12242"/>
                  </a:lnTo>
                  <a:lnTo>
                    <a:pt x="11849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74">
              <a:extLst>
                <a:ext uri="{FF2B5EF4-FFF2-40B4-BE49-F238E27FC236}">
                  <a16:creationId xmlns:a16="http://schemas.microsoft.com/office/drawing/2014/main" id="{B88C024C-68EF-4324-8B8F-F201DF9F7971}"/>
                </a:ext>
              </a:extLst>
            </p:cNvPr>
            <p:cNvSpPr/>
            <p:nvPr/>
          </p:nvSpPr>
          <p:spPr>
            <a:xfrm>
              <a:off x="7086249" y="408489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7"/>
                  </a:lnTo>
                  <a:lnTo>
                    <a:pt x="7391" y="12560"/>
                  </a:lnTo>
                  <a:lnTo>
                    <a:pt x="11087" y="971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75">
              <a:extLst>
                <a:ext uri="{FF2B5EF4-FFF2-40B4-BE49-F238E27FC236}">
                  <a16:creationId xmlns:a16="http://schemas.microsoft.com/office/drawing/2014/main" id="{998EBED1-D65C-4FC3-BE12-3B0AA4933E19}"/>
                </a:ext>
              </a:extLst>
            </p:cNvPr>
            <p:cNvSpPr/>
            <p:nvPr/>
          </p:nvSpPr>
          <p:spPr>
            <a:xfrm>
              <a:off x="7076348" y="4069674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13" y="12966"/>
                  </a:lnTo>
                  <a:lnTo>
                    <a:pt x="10299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76">
              <a:extLst>
                <a:ext uri="{FF2B5EF4-FFF2-40B4-BE49-F238E27FC236}">
                  <a16:creationId xmlns:a16="http://schemas.microsoft.com/office/drawing/2014/main" id="{3AE919CB-89E6-4955-880F-295F579C729E}"/>
                </a:ext>
              </a:extLst>
            </p:cNvPr>
            <p:cNvSpPr/>
            <p:nvPr/>
          </p:nvSpPr>
          <p:spPr>
            <a:xfrm>
              <a:off x="7067365" y="4053917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52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1" y="12979"/>
                  </a:lnTo>
                  <a:lnTo>
                    <a:pt x="9893" y="10680"/>
                  </a:lnTo>
                  <a:lnTo>
                    <a:pt x="6781" y="5461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77">
              <a:extLst>
                <a:ext uri="{FF2B5EF4-FFF2-40B4-BE49-F238E27FC236}">
                  <a16:creationId xmlns:a16="http://schemas.microsoft.com/office/drawing/2014/main" id="{2B7A46DC-4A2D-4145-884F-16F731A32DC1}"/>
                </a:ext>
              </a:extLst>
            </p:cNvPr>
            <p:cNvSpPr/>
            <p:nvPr/>
          </p:nvSpPr>
          <p:spPr>
            <a:xfrm>
              <a:off x="7059375" y="4037626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72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78">
              <a:extLst>
                <a:ext uri="{FF2B5EF4-FFF2-40B4-BE49-F238E27FC236}">
                  <a16:creationId xmlns:a16="http://schemas.microsoft.com/office/drawing/2014/main" id="{49221F20-2A95-423E-9473-4B3B799CD19D}"/>
                </a:ext>
              </a:extLst>
            </p:cNvPr>
            <p:cNvSpPr/>
            <p:nvPr/>
          </p:nvSpPr>
          <p:spPr>
            <a:xfrm>
              <a:off x="7052985" y="402067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4"/>
                  </a:lnTo>
                  <a:lnTo>
                    <a:pt x="4241" y="13131"/>
                  </a:lnTo>
                  <a:lnTo>
                    <a:pt x="8585" y="11391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79">
              <a:extLst>
                <a:ext uri="{FF2B5EF4-FFF2-40B4-BE49-F238E27FC236}">
                  <a16:creationId xmlns:a16="http://schemas.microsoft.com/office/drawing/2014/main" id="{EF0262B5-960E-4930-B5BD-AB5E722BC1B1}"/>
                </a:ext>
              </a:extLst>
            </p:cNvPr>
            <p:cNvSpPr/>
            <p:nvPr/>
          </p:nvSpPr>
          <p:spPr>
            <a:xfrm>
              <a:off x="7047613" y="4003408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46" y="13220"/>
                  </a:lnTo>
                  <a:lnTo>
                    <a:pt x="7378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80">
              <a:extLst>
                <a:ext uri="{FF2B5EF4-FFF2-40B4-BE49-F238E27FC236}">
                  <a16:creationId xmlns:a16="http://schemas.microsoft.com/office/drawing/2014/main" id="{38B9D9FD-3019-43D6-923D-CEFF8733D1D5}"/>
                </a:ext>
              </a:extLst>
            </p:cNvPr>
            <p:cNvSpPr/>
            <p:nvPr/>
          </p:nvSpPr>
          <p:spPr>
            <a:xfrm>
              <a:off x="7042846" y="3985859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81">
              <a:extLst>
                <a:ext uri="{FF2B5EF4-FFF2-40B4-BE49-F238E27FC236}">
                  <a16:creationId xmlns:a16="http://schemas.microsoft.com/office/drawing/2014/main" id="{67364692-3CF3-473C-8EA0-0612D66E4DCE}"/>
                </a:ext>
              </a:extLst>
            </p:cNvPr>
            <p:cNvSpPr/>
            <p:nvPr/>
          </p:nvSpPr>
          <p:spPr>
            <a:xfrm>
              <a:off x="7040454" y="3967986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71"/>
                  </a:lnTo>
                  <a:lnTo>
                    <a:pt x="1854" y="12788"/>
                  </a:lnTo>
                  <a:lnTo>
                    <a:pt x="6451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82">
              <a:extLst>
                <a:ext uri="{FF2B5EF4-FFF2-40B4-BE49-F238E27FC236}">
                  <a16:creationId xmlns:a16="http://schemas.microsoft.com/office/drawing/2014/main" id="{F792ECD9-956F-46B4-97DF-F0D911F63542}"/>
                </a:ext>
              </a:extLst>
            </p:cNvPr>
            <p:cNvSpPr/>
            <p:nvPr/>
          </p:nvSpPr>
          <p:spPr>
            <a:xfrm>
              <a:off x="7038878" y="3949990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60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83">
              <a:extLst>
                <a:ext uri="{FF2B5EF4-FFF2-40B4-BE49-F238E27FC236}">
                  <a16:creationId xmlns:a16="http://schemas.microsoft.com/office/drawing/2014/main" id="{837B438B-98D1-4588-ABBC-C4886C119AB6}"/>
                </a:ext>
              </a:extLst>
            </p:cNvPr>
            <p:cNvSpPr/>
            <p:nvPr/>
          </p:nvSpPr>
          <p:spPr>
            <a:xfrm>
              <a:off x="7037902" y="393188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33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84">
              <a:extLst>
                <a:ext uri="{FF2B5EF4-FFF2-40B4-BE49-F238E27FC236}">
                  <a16:creationId xmlns:a16="http://schemas.microsoft.com/office/drawing/2014/main" id="{7E1DB790-6D82-4AD7-B7A2-7EA8A00528B5}"/>
                </a:ext>
              </a:extLst>
            </p:cNvPr>
            <p:cNvSpPr/>
            <p:nvPr/>
          </p:nvSpPr>
          <p:spPr>
            <a:xfrm>
              <a:off x="7038578" y="391350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22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85">
              <a:extLst>
                <a:ext uri="{FF2B5EF4-FFF2-40B4-BE49-F238E27FC236}">
                  <a16:creationId xmlns:a16="http://schemas.microsoft.com/office/drawing/2014/main" id="{B9B64404-8A27-419C-A221-DD7C45A4C789}"/>
                </a:ext>
              </a:extLst>
            </p:cNvPr>
            <p:cNvSpPr/>
            <p:nvPr/>
          </p:nvSpPr>
          <p:spPr>
            <a:xfrm>
              <a:off x="7039542" y="3895249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54" y="0"/>
                  </a:moveTo>
                  <a:lnTo>
                    <a:pt x="0" y="12217"/>
                  </a:lnTo>
                  <a:lnTo>
                    <a:pt x="4622" y="12687"/>
                  </a:lnTo>
                  <a:lnTo>
                    <a:pt x="6464" y="685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86">
              <a:extLst>
                <a:ext uri="{FF2B5EF4-FFF2-40B4-BE49-F238E27FC236}">
                  <a16:creationId xmlns:a16="http://schemas.microsoft.com/office/drawing/2014/main" id="{D3A2079E-7C03-4144-8BF7-B2D84170E91D}"/>
                </a:ext>
              </a:extLst>
            </p:cNvPr>
            <p:cNvSpPr/>
            <p:nvPr/>
          </p:nvSpPr>
          <p:spPr>
            <a:xfrm>
              <a:off x="7042312" y="387714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86" y="0"/>
                  </a:moveTo>
                  <a:lnTo>
                    <a:pt x="1333" y="2959"/>
                  </a:lnTo>
                  <a:lnTo>
                    <a:pt x="927" y="6032"/>
                  </a:lnTo>
                  <a:lnTo>
                    <a:pt x="0" y="12128"/>
                  </a:lnTo>
                  <a:lnTo>
                    <a:pt x="4584" y="12928"/>
                  </a:lnTo>
                  <a:lnTo>
                    <a:pt x="5511" y="6921"/>
                  </a:lnTo>
                  <a:lnTo>
                    <a:pt x="5892" y="3911"/>
                  </a:lnTo>
                  <a:lnTo>
                    <a:pt x="6832" y="1015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87">
              <a:extLst>
                <a:ext uri="{FF2B5EF4-FFF2-40B4-BE49-F238E27FC236}">
                  <a16:creationId xmlns:a16="http://schemas.microsoft.com/office/drawing/2014/main" id="{B2AB0AF3-04C6-4679-BE90-8DDE69EEB047}"/>
                </a:ext>
              </a:extLst>
            </p:cNvPr>
            <p:cNvSpPr/>
            <p:nvPr/>
          </p:nvSpPr>
          <p:spPr>
            <a:xfrm>
              <a:off x="7046110" y="385931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73" y="0"/>
                  </a:moveTo>
                  <a:lnTo>
                    <a:pt x="0" y="11963"/>
                  </a:lnTo>
                  <a:lnTo>
                    <a:pt x="4521" y="13080"/>
                  </a:lnTo>
                  <a:lnTo>
                    <a:pt x="7543" y="132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88">
              <a:extLst>
                <a:ext uri="{FF2B5EF4-FFF2-40B4-BE49-F238E27FC236}">
                  <a16:creationId xmlns:a16="http://schemas.microsoft.com/office/drawing/2014/main" id="{B26DD9D8-7E72-4CAF-B77C-8D11ACDDA7E9}"/>
                </a:ext>
              </a:extLst>
            </p:cNvPr>
            <p:cNvSpPr/>
            <p:nvPr/>
          </p:nvSpPr>
          <p:spPr>
            <a:xfrm>
              <a:off x="7050915" y="3841935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32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89">
              <a:extLst>
                <a:ext uri="{FF2B5EF4-FFF2-40B4-BE49-F238E27FC236}">
                  <a16:creationId xmlns:a16="http://schemas.microsoft.com/office/drawing/2014/main" id="{B21582C6-2F2E-4E79-B694-D2FA731900AC}"/>
                </a:ext>
              </a:extLst>
            </p:cNvPr>
            <p:cNvSpPr/>
            <p:nvPr/>
          </p:nvSpPr>
          <p:spPr>
            <a:xfrm>
              <a:off x="7057227" y="3824912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89" y="0"/>
                  </a:moveTo>
                  <a:lnTo>
                    <a:pt x="2209" y="5575"/>
                  </a:lnTo>
                  <a:lnTo>
                    <a:pt x="990" y="8407"/>
                  </a:lnTo>
                  <a:lnTo>
                    <a:pt x="0" y="11341"/>
                  </a:lnTo>
                  <a:lnTo>
                    <a:pt x="4343" y="13068"/>
                  </a:lnTo>
                  <a:lnTo>
                    <a:pt x="5295" y="10185"/>
                  </a:lnTo>
                  <a:lnTo>
                    <a:pt x="6502" y="7404"/>
                  </a:lnTo>
                  <a:lnTo>
                    <a:pt x="9131" y="1930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90">
              <a:extLst>
                <a:ext uri="{FF2B5EF4-FFF2-40B4-BE49-F238E27FC236}">
                  <a16:creationId xmlns:a16="http://schemas.microsoft.com/office/drawing/2014/main" id="{6FC736DF-FCDC-4445-94FD-7C444A37E3C4}"/>
                </a:ext>
              </a:extLst>
            </p:cNvPr>
            <p:cNvSpPr/>
            <p:nvPr/>
          </p:nvSpPr>
          <p:spPr>
            <a:xfrm>
              <a:off x="7064748" y="3808342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59" y="0"/>
                  </a:moveTo>
                  <a:lnTo>
                    <a:pt x="0" y="11125"/>
                  </a:lnTo>
                  <a:lnTo>
                    <a:pt x="4191" y="13144"/>
                  </a:lnTo>
                  <a:lnTo>
                    <a:pt x="9461" y="2209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91">
              <a:extLst>
                <a:ext uri="{FF2B5EF4-FFF2-40B4-BE49-F238E27FC236}">
                  <a16:creationId xmlns:a16="http://schemas.microsoft.com/office/drawing/2014/main" id="{8C816C97-9E46-4DA4-8A1D-DBDDAF0FA3CE}"/>
                </a:ext>
              </a:extLst>
            </p:cNvPr>
            <p:cNvSpPr/>
            <p:nvPr/>
          </p:nvSpPr>
          <p:spPr>
            <a:xfrm>
              <a:off x="7073210" y="3792584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38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92">
              <a:extLst>
                <a:ext uri="{FF2B5EF4-FFF2-40B4-BE49-F238E27FC236}">
                  <a16:creationId xmlns:a16="http://schemas.microsoft.com/office/drawing/2014/main" id="{D31ECC1C-41E4-422E-A33A-C86F378FC4E4}"/>
                </a:ext>
              </a:extLst>
            </p:cNvPr>
            <p:cNvSpPr/>
            <p:nvPr/>
          </p:nvSpPr>
          <p:spPr>
            <a:xfrm>
              <a:off x="7082490" y="3777434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31" y="0"/>
                  </a:moveTo>
                  <a:lnTo>
                    <a:pt x="0" y="9804"/>
                  </a:lnTo>
                  <a:lnTo>
                    <a:pt x="4152" y="12560"/>
                  </a:lnTo>
                  <a:lnTo>
                    <a:pt x="3886" y="12382"/>
                  </a:lnTo>
                  <a:lnTo>
                    <a:pt x="11290" y="275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93">
              <a:extLst>
                <a:ext uri="{FF2B5EF4-FFF2-40B4-BE49-F238E27FC236}">
                  <a16:creationId xmlns:a16="http://schemas.microsoft.com/office/drawing/2014/main" id="{A7EB697B-B3FC-4DCC-AB28-30C081F0418C}"/>
                </a:ext>
              </a:extLst>
            </p:cNvPr>
            <p:cNvSpPr/>
            <p:nvPr/>
          </p:nvSpPr>
          <p:spPr>
            <a:xfrm>
              <a:off x="7093654" y="3762696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78" y="0"/>
                  </a:moveTo>
                  <a:lnTo>
                    <a:pt x="0" y="9893"/>
                  </a:lnTo>
                  <a:lnTo>
                    <a:pt x="3682" y="12738"/>
                  </a:lnTo>
                  <a:lnTo>
                    <a:pt x="10934" y="3009"/>
                  </a:lnTo>
                  <a:lnTo>
                    <a:pt x="7378" y="0"/>
                  </a:lnTo>
                  <a:close/>
                </a:path>
                <a:path w="11429" h="13335">
                  <a:moveTo>
                    <a:pt x="10945" y="3009"/>
                  </a:moveTo>
                  <a:lnTo>
                    <a:pt x="11201" y="3225"/>
                  </a:lnTo>
                  <a:lnTo>
                    <a:pt x="10945" y="300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94">
              <a:extLst>
                <a:ext uri="{FF2B5EF4-FFF2-40B4-BE49-F238E27FC236}">
                  <a16:creationId xmlns:a16="http://schemas.microsoft.com/office/drawing/2014/main" id="{6DB5130A-39D3-4052-8FE4-216F0D88398C}"/>
                </a:ext>
              </a:extLst>
            </p:cNvPr>
            <p:cNvSpPr/>
            <p:nvPr/>
          </p:nvSpPr>
          <p:spPr>
            <a:xfrm>
              <a:off x="7105363" y="374928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92" y="12230"/>
                  </a:lnTo>
                  <a:lnTo>
                    <a:pt x="11658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95">
              <a:extLst>
                <a:ext uri="{FF2B5EF4-FFF2-40B4-BE49-F238E27FC236}">
                  <a16:creationId xmlns:a16="http://schemas.microsoft.com/office/drawing/2014/main" id="{C7D582C1-E345-400E-B567-D4D4BE3D9AEA}"/>
                </a:ext>
              </a:extLst>
            </p:cNvPr>
            <p:cNvSpPr/>
            <p:nvPr/>
          </p:nvSpPr>
          <p:spPr>
            <a:xfrm>
              <a:off x="7117901" y="3736657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44" y="0"/>
                  </a:moveTo>
                  <a:lnTo>
                    <a:pt x="0" y="8305"/>
                  </a:lnTo>
                  <a:lnTo>
                    <a:pt x="3263" y="11633"/>
                  </a:lnTo>
                  <a:lnTo>
                    <a:pt x="12255" y="3467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96">
              <a:extLst>
                <a:ext uri="{FF2B5EF4-FFF2-40B4-BE49-F238E27FC236}">
                  <a16:creationId xmlns:a16="http://schemas.microsoft.com/office/drawing/2014/main" id="{04C6DC76-98D7-4344-9EFD-34DD8891601F}"/>
                </a:ext>
              </a:extLst>
            </p:cNvPr>
            <p:cNvSpPr/>
            <p:nvPr/>
          </p:nvSpPr>
          <p:spPr>
            <a:xfrm>
              <a:off x="7131521" y="37248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588" y="0"/>
                  </a:moveTo>
                  <a:lnTo>
                    <a:pt x="4648" y="3708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22" y="11303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97">
              <a:extLst>
                <a:ext uri="{FF2B5EF4-FFF2-40B4-BE49-F238E27FC236}">
                  <a16:creationId xmlns:a16="http://schemas.microsoft.com/office/drawing/2014/main" id="{304B1B22-AD4D-49EC-9630-855BBD4E740E}"/>
                </a:ext>
              </a:extLst>
            </p:cNvPr>
            <p:cNvSpPr/>
            <p:nvPr/>
          </p:nvSpPr>
          <p:spPr>
            <a:xfrm>
              <a:off x="7145962" y="37138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906" y="0"/>
                  </a:moveTo>
                  <a:lnTo>
                    <a:pt x="0" y="7378"/>
                  </a:lnTo>
                  <a:lnTo>
                    <a:pt x="2768" y="11125"/>
                  </a:lnTo>
                  <a:lnTo>
                    <a:pt x="12509" y="3873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98">
              <a:extLst>
                <a:ext uri="{FF2B5EF4-FFF2-40B4-BE49-F238E27FC236}">
                  <a16:creationId xmlns:a16="http://schemas.microsoft.com/office/drawing/2014/main" id="{C311B141-BD7C-4210-9F31-8EB10E50ED39}"/>
                </a:ext>
              </a:extLst>
            </p:cNvPr>
            <p:cNvSpPr/>
            <p:nvPr/>
          </p:nvSpPr>
          <p:spPr>
            <a:xfrm>
              <a:off x="7161034" y="3704275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553" y="0"/>
                  </a:moveTo>
                  <a:lnTo>
                    <a:pt x="0" y="6413"/>
                  </a:lnTo>
                  <a:lnTo>
                    <a:pt x="2514" y="10337"/>
                  </a:lnTo>
                  <a:lnTo>
                    <a:pt x="12890" y="4038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99">
              <a:extLst>
                <a:ext uri="{FF2B5EF4-FFF2-40B4-BE49-F238E27FC236}">
                  <a16:creationId xmlns:a16="http://schemas.microsoft.com/office/drawing/2014/main" id="{ADE6633B-83C2-4A91-9C0F-EBCB953FD5BA}"/>
                </a:ext>
              </a:extLst>
            </p:cNvPr>
            <p:cNvSpPr/>
            <p:nvPr/>
          </p:nvSpPr>
          <p:spPr>
            <a:xfrm>
              <a:off x="7176767" y="3695682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74" y="0"/>
                  </a:moveTo>
                  <a:lnTo>
                    <a:pt x="2730" y="4013"/>
                  </a:lnTo>
                  <a:lnTo>
                    <a:pt x="0" y="5460"/>
                  </a:lnTo>
                  <a:lnTo>
                    <a:pt x="2235" y="9537"/>
                  </a:lnTo>
                  <a:lnTo>
                    <a:pt x="4914" y="8127"/>
                  </a:lnTo>
                  <a:lnTo>
                    <a:pt x="7658" y="6832"/>
                  </a:lnTo>
                  <a:lnTo>
                    <a:pt x="13131" y="4190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00">
              <a:extLst>
                <a:ext uri="{FF2B5EF4-FFF2-40B4-BE49-F238E27FC236}">
                  <a16:creationId xmlns:a16="http://schemas.microsoft.com/office/drawing/2014/main" id="{512D0C54-C320-4A15-B099-39E6E994BBCE}"/>
                </a:ext>
              </a:extLst>
            </p:cNvPr>
            <p:cNvSpPr/>
            <p:nvPr/>
          </p:nvSpPr>
          <p:spPr>
            <a:xfrm>
              <a:off x="7193290" y="368805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77" y="0"/>
                  </a:moveTo>
                  <a:lnTo>
                    <a:pt x="8293" y="863"/>
                  </a:lnTo>
                  <a:lnTo>
                    <a:pt x="5562" y="2336"/>
                  </a:lnTo>
                  <a:lnTo>
                    <a:pt x="0" y="5016"/>
                  </a:lnTo>
                  <a:lnTo>
                    <a:pt x="1955" y="9245"/>
                  </a:lnTo>
                  <a:lnTo>
                    <a:pt x="7429" y="6616"/>
                  </a:lnTo>
                  <a:lnTo>
                    <a:pt x="10109" y="5156"/>
                  </a:lnTo>
                  <a:lnTo>
                    <a:pt x="13030" y="4317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01">
              <a:extLst>
                <a:ext uri="{FF2B5EF4-FFF2-40B4-BE49-F238E27FC236}">
                  <a16:creationId xmlns:a16="http://schemas.microsoft.com/office/drawing/2014/main" id="{8A025A1D-D4E1-43D6-B070-0E1600AF197F}"/>
                </a:ext>
              </a:extLst>
            </p:cNvPr>
            <p:cNvSpPr/>
            <p:nvPr/>
          </p:nvSpPr>
          <p:spPr>
            <a:xfrm>
              <a:off x="7210249" y="3681723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607" y="0"/>
                  </a:moveTo>
                  <a:lnTo>
                    <a:pt x="0" y="4241"/>
                  </a:lnTo>
                  <a:lnTo>
                    <a:pt x="1651" y="8610"/>
                  </a:lnTo>
                  <a:lnTo>
                    <a:pt x="13055" y="44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02">
              <a:extLst>
                <a:ext uri="{FF2B5EF4-FFF2-40B4-BE49-F238E27FC236}">
                  <a16:creationId xmlns:a16="http://schemas.microsoft.com/office/drawing/2014/main" id="{A85DA16E-DF5C-4EF5-96E0-8A3CA0BC4C8A}"/>
                </a:ext>
              </a:extLst>
            </p:cNvPr>
            <p:cNvSpPr/>
            <p:nvPr/>
          </p:nvSpPr>
          <p:spPr>
            <a:xfrm>
              <a:off x="7227599" y="3676779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76" y="0"/>
                  </a:moveTo>
                  <a:lnTo>
                    <a:pt x="0" y="3086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03">
              <a:extLst>
                <a:ext uri="{FF2B5EF4-FFF2-40B4-BE49-F238E27FC236}">
                  <a16:creationId xmlns:a16="http://schemas.microsoft.com/office/drawing/2014/main" id="{DB2D58AA-5A52-4059-A6DD-EE9D07644842}"/>
                </a:ext>
              </a:extLst>
            </p:cNvPr>
            <p:cNvSpPr/>
            <p:nvPr/>
          </p:nvSpPr>
          <p:spPr>
            <a:xfrm>
              <a:off x="7245418" y="3672852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03" y="0"/>
                  </a:moveTo>
                  <a:lnTo>
                    <a:pt x="5994" y="927"/>
                  </a:lnTo>
                  <a:lnTo>
                    <a:pt x="0" y="2425"/>
                  </a:lnTo>
                  <a:lnTo>
                    <a:pt x="1028" y="6972"/>
                  </a:lnTo>
                  <a:lnTo>
                    <a:pt x="6921" y="5499"/>
                  </a:lnTo>
                  <a:lnTo>
                    <a:pt x="12928" y="4584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04">
              <a:extLst>
                <a:ext uri="{FF2B5EF4-FFF2-40B4-BE49-F238E27FC236}">
                  <a16:creationId xmlns:a16="http://schemas.microsoft.com/office/drawing/2014/main" id="{378B8C0B-B51F-4DD6-9A37-B85B3289AD86}"/>
                </a:ext>
              </a:extLst>
            </p:cNvPr>
            <p:cNvSpPr/>
            <p:nvPr/>
          </p:nvSpPr>
          <p:spPr>
            <a:xfrm>
              <a:off x="7263507" y="3670074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04" y="0"/>
                  </a:moveTo>
                  <a:lnTo>
                    <a:pt x="0" y="1866"/>
                  </a:lnTo>
                  <a:lnTo>
                    <a:pt x="711" y="6477"/>
                  </a:lnTo>
                  <a:lnTo>
                    <a:pt x="12712" y="463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05">
              <a:extLst>
                <a:ext uri="{FF2B5EF4-FFF2-40B4-BE49-F238E27FC236}">
                  <a16:creationId xmlns:a16="http://schemas.microsoft.com/office/drawing/2014/main" id="{C479B377-8982-4163-87D5-D639C4FCEF52}"/>
                </a:ext>
              </a:extLst>
            </p:cNvPr>
            <p:cNvSpPr/>
            <p:nvPr/>
          </p:nvSpPr>
          <p:spPr>
            <a:xfrm>
              <a:off x="7281736" y="3668969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44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06">
              <a:extLst>
                <a:ext uri="{FF2B5EF4-FFF2-40B4-BE49-F238E27FC236}">
                  <a16:creationId xmlns:a16="http://schemas.microsoft.com/office/drawing/2014/main" id="{277C4A27-90E3-4724-921B-7DA9428E15F9}"/>
                </a:ext>
              </a:extLst>
            </p:cNvPr>
            <p:cNvSpPr/>
            <p:nvPr/>
          </p:nvSpPr>
          <p:spPr>
            <a:xfrm>
              <a:off x="7300117" y="3668356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7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7" y="4660"/>
                  </a:lnTo>
                  <a:close/>
                </a:path>
                <a:path w="12700" h="5714">
                  <a:moveTo>
                    <a:pt x="3086" y="0"/>
                  </a:moveTo>
                  <a:lnTo>
                    <a:pt x="0" y="304"/>
                  </a:lnTo>
                  <a:lnTo>
                    <a:pt x="76" y="4965"/>
                  </a:lnTo>
                  <a:lnTo>
                    <a:pt x="3111" y="4660"/>
                  </a:lnTo>
                  <a:lnTo>
                    <a:pt x="12217" y="4660"/>
                  </a:lnTo>
                  <a:lnTo>
                    <a:pt x="12331" y="46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07">
              <a:extLst>
                <a:ext uri="{FF2B5EF4-FFF2-40B4-BE49-F238E27FC236}">
                  <a16:creationId xmlns:a16="http://schemas.microsoft.com/office/drawing/2014/main" id="{A91905CB-D5DA-4883-BCF0-F5DF8391C9BF}"/>
                </a:ext>
              </a:extLst>
            </p:cNvPr>
            <p:cNvSpPr/>
            <p:nvPr/>
          </p:nvSpPr>
          <p:spPr>
            <a:xfrm>
              <a:off x="7318245" y="366912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41" y="0"/>
                  </a:moveTo>
                  <a:lnTo>
                    <a:pt x="0" y="4660"/>
                  </a:lnTo>
                  <a:lnTo>
                    <a:pt x="12128" y="5270"/>
                  </a:lnTo>
                  <a:lnTo>
                    <a:pt x="12585" y="63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08">
              <a:extLst>
                <a:ext uri="{FF2B5EF4-FFF2-40B4-BE49-F238E27FC236}">
                  <a16:creationId xmlns:a16="http://schemas.microsoft.com/office/drawing/2014/main" id="{49B7AC21-F347-4CBB-B9A0-8156909EC40E}"/>
                </a:ext>
              </a:extLst>
            </p:cNvPr>
            <p:cNvSpPr/>
            <p:nvPr/>
          </p:nvSpPr>
          <p:spPr>
            <a:xfrm>
              <a:off x="7336263" y="3670551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22"/>
                  </a:lnTo>
                  <a:lnTo>
                    <a:pt x="12001" y="6464"/>
                  </a:lnTo>
                  <a:lnTo>
                    <a:pt x="12776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09">
              <a:extLst>
                <a:ext uri="{FF2B5EF4-FFF2-40B4-BE49-F238E27FC236}">
                  <a16:creationId xmlns:a16="http://schemas.microsoft.com/office/drawing/2014/main" id="{BCA723DA-C399-4F94-9F35-5FDEF12B184C}"/>
                </a:ext>
              </a:extLst>
            </p:cNvPr>
            <p:cNvSpPr/>
            <p:nvPr/>
          </p:nvSpPr>
          <p:spPr>
            <a:xfrm>
              <a:off x="7354127" y="3672979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559" y="4584"/>
                  </a:moveTo>
                  <a:lnTo>
                    <a:pt x="76" y="4584"/>
                  </a:lnTo>
                  <a:lnTo>
                    <a:pt x="11836" y="7620"/>
                  </a:lnTo>
                  <a:lnTo>
                    <a:pt x="12559" y="4584"/>
                  </a:lnTo>
                  <a:close/>
                </a:path>
                <a:path w="13334" h="7620">
                  <a:moveTo>
                    <a:pt x="952" y="0"/>
                  </a:moveTo>
                  <a:lnTo>
                    <a:pt x="0" y="4927"/>
                  </a:lnTo>
                  <a:lnTo>
                    <a:pt x="76" y="4584"/>
                  </a:lnTo>
                  <a:lnTo>
                    <a:pt x="12559" y="4584"/>
                  </a:lnTo>
                  <a:lnTo>
                    <a:pt x="12915" y="308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0">
              <a:extLst>
                <a:ext uri="{FF2B5EF4-FFF2-40B4-BE49-F238E27FC236}">
                  <a16:creationId xmlns:a16="http://schemas.microsoft.com/office/drawing/2014/main" id="{F748570E-E8F7-495D-A483-83DE73EB4CE2}"/>
                </a:ext>
              </a:extLst>
            </p:cNvPr>
            <p:cNvSpPr/>
            <p:nvPr/>
          </p:nvSpPr>
          <p:spPr>
            <a:xfrm>
              <a:off x="7371708" y="3677575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3" y="0"/>
                  </a:moveTo>
                  <a:lnTo>
                    <a:pt x="0" y="4495"/>
                  </a:lnTo>
                  <a:lnTo>
                    <a:pt x="8826" y="6756"/>
                  </a:lnTo>
                  <a:lnTo>
                    <a:pt x="11734" y="7607"/>
                  </a:lnTo>
                  <a:lnTo>
                    <a:pt x="13131" y="3162"/>
                  </a:lnTo>
                  <a:lnTo>
                    <a:pt x="10159" y="2298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1">
              <a:extLst>
                <a:ext uri="{FF2B5EF4-FFF2-40B4-BE49-F238E27FC236}">
                  <a16:creationId xmlns:a16="http://schemas.microsoft.com/office/drawing/2014/main" id="{DFE688B9-6465-4D3B-8E84-3B0F1DCCD569}"/>
                </a:ext>
              </a:extLst>
            </p:cNvPr>
            <p:cNvSpPr/>
            <p:nvPr/>
          </p:nvSpPr>
          <p:spPr>
            <a:xfrm>
              <a:off x="7389024" y="3682817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98" y="0"/>
                  </a:moveTo>
                  <a:lnTo>
                    <a:pt x="0" y="4406"/>
                  </a:lnTo>
                  <a:lnTo>
                    <a:pt x="11391" y="8585"/>
                  </a:lnTo>
                  <a:lnTo>
                    <a:pt x="13106" y="424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2">
              <a:extLst>
                <a:ext uri="{FF2B5EF4-FFF2-40B4-BE49-F238E27FC236}">
                  <a16:creationId xmlns:a16="http://schemas.microsoft.com/office/drawing/2014/main" id="{D0300279-7815-4B25-B66A-7DA632AD32CD}"/>
                </a:ext>
              </a:extLst>
            </p:cNvPr>
            <p:cNvSpPr/>
            <p:nvPr/>
          </p:nvSpPr>
          <p:spPr>
            <a:xfrm>
              <a:off x="7406001" y="368913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803" y="0"/>
                  </a:moveTo>
                  <a:lnTo>
                    <a:pt x="0" y="4305"/>
                  </a:lnTo>
                  <a:lnTo>
                    <a:pt x="10960" y="9512"/>
                  </a:lnTo>
                  <a:lnTo>
                    <a:pt x="12966" y="529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3">
              <a:extLst>
                <a:ext uri="{FF2B5EF4-FFF2-40B4-BE49-F238E27FC236}">
                  <a16:creationId xmlns:a16="http://schemas.microsoft.com/office/drawing/2014/main" id="{D62A5B8E-C4B1-4547-B58D-CA5BD1FB6B88}"/>
                </a:ext>
              </a:extLst>
            </p:cNvPr>
            <p:cNvSpPr/>
            <p:nvPr/>
          </p:nvSpPr>
          <p:spPr>
            <a:xfrm>
              <a:off x="7422315" y="369706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73" y="6794"/>
                  </a:lnTo>
                  <a:lnTo>
                    <a:pt x="8242" y="8039"/>
                  </a:lnTo>
                  <a:lnTo>
                    <a:pt x="10744" y="9778"/>
                  </a:lnTo>
                  <a:lnTo>
                    <a:pt x="13042" y="5714"/>
                  </a:lnTo>
                  <a:lnTo>
                    <a:pt x="10477" y="3949"/>
                  </a:lnTo>
                  <a:lnTo>
                    <a:pt x="7670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4">
              <a:extLst>
                <a:ext uri="{FF2B5EF4-FFF2-40B4-BE49-F238E27FC236}">
                  <a16:creationId xmlns:a16="http://schemas.microsoft.com/office/drawing/2014/main" id="{B6DA5D82-AD74-46F5-A4D2-BBDA7E9B0C77}"/>
                </a:ext>
              </a:extLst>
            </p:cNvPr>
            <p:cNvSpPr/>
            <p:nvPr/>
          </p:nvSpPr>
          <p:spPr>
            <a:xfrm>
              <a:off x="7438137" y="370591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374" y="0"/>
                  </a:moveTo>
                  <a:lnTo>
                    <a:pt x="0" y="4013"/>
                  </a:lnTo>
                  <a:lnTo>
                    <a:pt x="10375" y="10312"/>
                  </a:lnTo>
                  <a:lnTo>
                    <a:pt x="12941" y="641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5">
              <a:extLst>
                <a:ext uri="{FF2B5EF4-FFF2-40B4-BE49-F238E27FC236}">
                  <a16:creationId xmlns:a16="http://schemas.microsoft.com/office/drawing/2014/main" id="{C7510C82-12A7-480C-A789-7548494BA523}"/>
                </a:ext>
              </a:extLst>
            </p:cNvPr>
            <p:cNvSpPr/>
            <p:nvPr/>
          </p:nvSpPr>
          <p:spPr>
            <a:xfrm>
              <a:off x="7453431" y="371569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654" y="0"/>
                  </a:moveTo>
                  <a:lnTo>
                    <a:pt x="0" y="3848"/>
                  </a:lnTo>
                  <a:lnTo>
                    <a:pt x="9728" y="11112"/>
                  </a:lnTo>
                  <a:lnTo>
                    <a:pt x="12560" y="740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">
              <a:extLst>
                <a:ext uri="{FF2B5EF4-FFF2-40B4-BE49-F238E27FC236}">
                  <a16:creationId xmlns:a16="http://schemas.microsoft.com/office/drawing/2014/main" id="{F2F42D75-2E12-46DC-8D7C-D47C59EF9B1F}"/>
                </a:ext>
              </a:extLst>
            </p:cNvPr>
            <p:cNvSpPr/>
            <p:nvPr/>
          </p:nvSpPr>
          <p:spPr>
            <a:xfrm>
              <a:off x="7467916" y="3726727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908" y="0"/>
                  </a:moveTo>
                  <a:lnTo>
                    <a:pt x="0" y="3644"/>
                  </a:lnTo>
                  <a:lnTo>
                    <a:pt x="2552" y="5321"/>
                  </a:lnTo>
                  <a:lnTo>
                    <a:pt x="4749" y="7404"/>
                  </a:lnTo>
                  <a:lnTo>
                    <a:pt x="9245" y="11493"/>
                  </a:lnTo>
                  <a:lnTo>
                    <a:pt x="12318" y="7988"/>
                  </a:lnTo>
                  <a:lnTo>
                    <a:pt x="7746" y="3835"/>
                  </a:lnTo>
                  <a:lnTo>
                    <a:pt x="5499" y="171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">
              <a:extLst>
                <a:ext uri="{FF2B5EF4-FFF2-40B4-BE49-F238E27FC236}">
                  <a16:creationId xmlns:a16="http://schemas.microsoft.com/office/drawing/2014/main" id="{DD30B173-1EAF-4094-9CC5-742E7D01EC77}"/>
                </a:ext>
              </a:extLst>
            </p:cNvPr>
            <p:cNvSpPr/>
            <p:nvPr/>
          </p:nvSpPr>
          <p:spPr>
            <a:xfrm>
              <a:off x="7481554" y="373877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41"/>
                  </a:lnTo>
                  <a:lnTo>
                    <a:pt x="6743" y="9550"/>
                  </a:lnTo>
                  <a:lnTo>
                    <a:pt x="8928" y="11658"/>
                  </a:lnTo>
                  <a:lnTo>
                    <a:pt x="12242" y="8369"/>
                  </a:lnTo>
                  <a:lnTo>
                    <a:pt x="10007" y="623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8">
              <a:extLst>
                <a:ext uri="{FF2B5EF4-FFF2-40B4-BE49-F238E27FC236}">
                  <a16:creationId xmlns:a16="http://schemas.microsoft.com/office/drawing/2014/main" id="{1E63E073-D7F7-4EE7-9F2B-111B4DD17CFF}"/>
                </a:ext>
              </a:extLst>
            </p:cNvPr>
            <p:cNvSpPr/>
            <p:nvPr/>
          </p:nvSpPr>
          <p:spPr>
            <a:xfrm>
              <a:off x="7494483" y="375162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78" y="0"/>
                  </a:moveTo>
                  <a:lnTo>
                    <a:pt x="0" y="3200"/>
                  </a:lnTo>
                  <a:lnTo>
                    <a:pt x="8166" y="12191"/>
                  </a:lnTo>
                  <a:lnTo>
                    <a:pt x="11684" y="9143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9">
              <a:extLst>
                <a:ext uri="{FF2B5EF4-FFF2-40B4-BE49-F238E27FC236}">
                  <a16:creationId xmlns:a16="http://schemas.microsoft.com/office/drawing/2014/main" id="{81FBA58F-21C5-424E-B8D3-088B258AE80B}"/>
                </a:ext>
              </a:extLst>
            </p:cNvPr>
            <p:cNvSpPr/>
            <p:nvPr/>
          </p:nvSpPr>
          <p:spPr>
            <a:xfrm>
              <a:off x="7506644" y="376523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94" y="0"/>
                  </a:moveTo>
                  <a:lnTo>
                    <a:pt x="0" y="2984"/>
                  </a:lnTo>
                  <a:lnTo>
                    <a:pt x="7289" y="12687"/>
                  </a:lnTo>
                  <a:lnTo>
                    <a:pt x="11010" y="988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20">
              <a:extLst>
                <a:ext uri="{FF2B5EF4-FFF2-40B4-BE49-F238E27FC236}">
                  <a16:creationId xmlns:a16="http://schemas.microsoft.com/office/drawing/2014/main" id="{835ECB76-CD21-46CF-B1AC-F3332B5BA39F}"/>
                </a:ext>
              </a:extLst>
            </p:cNvPr>
            <p:cNvSpPr/>
            <p:nvPr/>
          </p:nvSpPr>
          <p:spPr>
            <a:xfrm>
              <a:off x="7517500" y="3779961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3771" y="0"/>
                  </a:moveTo>
                  <a:lnTo>
                    <a:pt x="0" y="2717"/>
                  </a:lnTo>
                  <a:lnTo>
                    <a:pt x="3632" y="7581"/>
                  </a:lnTo>
                  <a:lnTo>
                    <a:pt x="5410" y="10033"/>
                  </a:lnTo>
                  <a:lnTo>
                    <a:pt x="6883" y="12700"/>
                  </a:lnTo>
                  <a:lnTo>
                    <a:pt x="10795" y="10160"/>
                  </a:lnTo>
                  <a:lnTo>
                    <a:pt x="9296" y="7442"/>
                  </a:lnTo>
                  <a:lnTo>
                    <a:pt x="5626" y="2476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21">
              <a:extLst>
                <a:ext uri="{FF2B5EF4-FFF2-40B4-BE49-F238E27FC236}">
                  <a16:creationId xmlns:a16="http://schemas.microsoft.com/office/drawing/2014/main" id="{51362B6D-FA13-48FC-849E-742F233BF885}"/>
                </a:ext>
              </a:extLst>
            </p:cNvPr>
            <p:cNvSpPr/>
            <p:nvPr/>
          </p:nvSpPr>
          <p:spPr>
            <a:xfrm>
              <a:off x="7527467" y="379528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62" y="0"/>
                  </a:moveTo>
                  <a:lnTo>
                    <a:pt x="0" y="2451"/>
                  </a:lnTo>
                  <a:lnTo>
                    <a:pt x="6299" y="12826"/>
                  </a:lnTo>
                  <a:lnTo>
                    <a:pt x="10375" y="1056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22">
              <a:extLst>
                <a:ext uri="{FF2B5EF4-FFF2-40B4-BE49-F238E27FC236}">
                  <a16:creationId xmlns:a16="http://schemas.microsoft.com/office/drawing/2014/main" id="{EC1F0CC1-8A28-4094-9CFA-ECA8449F7F49}"/>
                </a:ext>
              </a:extLst>
            </p:cNvPr>
            <p:cNvSpPr/>
            <p:nvPr/>
          </p:nvSpPr>
          <p:spPr>
            <a:xfrm>
              <a:off x="7536557" y="3811180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86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23">
              <a:extLst>
                <a:ext uri="{FF2B5EF4-FFF2-40B4-BE49-F238E27FC236}">
                  <a16:creationId xmlns:a16="http://schemas.microsoft.com/office/drawing/2014/main" id="{5D9EE2F9-DCAE-4F3D-A41F-56271B712BA3}"/>
                </a:ext>
              </a:extLst>
            </p:cNvPr>
            <p:cNvSpPr/>
            <p:nvPr/>
          </p:nvSpPr>
          <p:spPr>
            <a:xfrm>
              <a:off x="7544420" y="382776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7" y="0"/>
                  </a:moveTo>
                  <a:lnTo>
                    <a:pt x="0" y="1879"/>
                  </a:lnTo>
                  <a:lnTo>
                    <a:pt x="1504" y="4521"/>
                  </a:lnTo>
                  <a:lnTo>
                    <a:pt x="2418" y="7429"/>
                  </a:lnTo>
                  <a:lnTo>
                    <a:pt x="4501" y="13131"/>
                  </a:lnTo>
                  <a:lnTo>
                    <a:pt x="8844" y="11455"/>
                  </a:lnTo>
                  <a:lnTo>
                    <a:pt x="6723" y="5651"/>
                  </a:lnTo>
                  <a:lnTo>
                    <a:pt x="5796" y="2692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24">
              <a:extLst>
                <a:ext uri="{FF2B5EF4-FFF2-40B4-BE49-F238E27FC236}">
                  <a16:creationId xmlns:a16="http://schemas.microsoft.com/office/drawing/2014/main" id="{31710BD3-F3A8-495F-B976-5FE330E1C1F3}"/>
                </a:ext>
              </a:extLst>
            </p:cNvPr>
            <p:cNvSpPr/>
            <p:nvPr/>
          </p:nvSpPr>
          <p:spPr>
            <a:xfrm>
              <a:off x="7550959" y="3844887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36" y="10134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25">
              <a:extLst>
                <a:ext uri="{FF2B5EF4-FFF2-40B4-BE49-F238E27FC236}">
                  <a16:creationId xmlns:a16="http://schemas.microsoft.com/office/drawing/2014/main" id="{E5B1AFE0-887F-4A97-9462-EA379E0AF291}"/>
                </a:ext>
              </a:extLst>
            </p:cNvPr>
            <p:cNvSpPr/>
            <p:nvPr/>
          </p:nvSpPr>
          <p:spPr>
            <a:xfrm>
              <a:off x="7556540" y="3862373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70"/>
                  </a:lnTo>
                  <a:lnTo>
                    <a:pt x="3022" y="13030"/>
                  </a:lnTo>
                  <a:lnTo>
                    <a:pt x="7556" y="119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26">
              <a:extLst>
                <a:ext uri="{FF2B5EF4-FFF2-40B4-BE49-F238E27FC236}">
                  <a16:creationId xmlns:a16="http://schemas.microsoft.com/office/drawing/2014/main" id="{A75AAF72-0022-4847-B20E-2A1AE0D987E6}"/>
                </a:ext>
              </a:extLst>
            </p:cNvPr>
            <p:cNvSpPr/>
            <p:nvPr/>
          </p:nvSpPr>
          <p:spPr>
            <a:xfrm>
              <a:off x="7561043" y="388019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28" y="6934"/>
                  </a:lnTo>
                  <a:lnTo>
                    <a:pt x="1943" y="12941"/>
                  </a:lnTo>
                  <a:lnTo>
                    <a:pt x="6540" y="12192"/>
                  </a:lnTo>
                  <a:lnTo>
                    <a:pt x="5600" y="6083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27">
              <a:extLst>
                <a:ext uri="{FF2B5EF4-FFF2-40B4-BE49-F238E27FC236}">
                  <a16:creationId xmlns:a16="http://schemas.microsoft.com/office/drawing/2014/main" id="{EA67DF08-4E01-48F1-BBF4-7701E5E40426}"/>
                </a:ext>
              </a:extLst>
            </p:cNvPr>
            <p:cNvSpPr/>
            <p:nvPr/>
          </p:nvSpPr>
          <p:spPr>
            <a:xfrm>
              <a:off x="7563880" y="3898374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10" y="0"/>
                  </a:moveTo>
                  <a:lnTo>
                    <a:pt x="0" y="635"/>
                  </a:lnTo>
                  <a:lnTo>
                    <a:pt x="1917" y="12623"/>
                  </a:lnTo>
                  <a:lnTo>
                    <a:pt x="1549" y="12661"/>
                  </a:lnTo>
                  <a:lnTo>
                    <a:pt x="6565" y="1220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28">
              <a:extLst>
                <a:ext uri="{FF2B5EF4-FFF2-40B4-BE49-F238E27FC236}">
                  <a16:creationId xmlns:a16="http://schemas.microsoft.com/office/drawing/2014/main" id="{64A1E23F-EB73-477D-BF0F-563220048FED}"/>
                </a:ext>
              </a:extLst>
            </p:cNvPr>
            <p:cNvSpPr/>
            <p:nvPr/>
          </p:nvSpPr>
          <p:spPr>
            <a:xfrm>
              <a:off x="7565725" y="391664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29">
              <a:extLst>
                <a:ext uri="{FF2B5EF4-FFF2-40B4-BE49-F238E27FC236}">
                  <a16:creationId xmlns:a16="http://schemas.microsoft.com/office/drawing/2014/main" id="{6F5942FB-1BC3-4D3C-A7A8-56943DBAC268}"/>
                </a:ext>
              </a:extLst>
            </p:cNvPr>
            <p:cNvSpPr/>
            <p:nvPr/>
          </p:nvSpPr>
          <p:spPr>
            <a:xfrm>
              <a:off x="7619390" y="3670693"/>
              <a:ext cx="528650" cy="528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30">
              <a:extLst>
                <a:ext uri="{FF2B5EF4-FFF2-40B4-BE49-F238E27FC236}">
                  <a16:creationId xmlns:a16="http://schemas.microsoft.com/office/drawing/2014/main" id="{576831AB-BBAE-4D14-9015-5E04F88B930F}"/>
                </a:ext>
              </a:extLst>
            </p:cNvPr>
            <p:cNvSpPr/>
            <p:nvPr/>
          </p:nvSpPr>
          <p:spPr>
            <a:xfrm>
              <a:off x="8145028" y="393502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70" y="0"/>
                  </a:moveTo>
                  <a:lnTo>
                    <a:pt x="609" y="0"/>
                  </a:lnTo>
                  <a:lnTo>
                    <a:pt x="0" y="12128"/>
                  </a:lnTo>
                  <a:lnTo>
                    <a:pt x="4648" y="12344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31">
              <a:extLst>
                <a:ext uri="{FF2B5EF4-FFF2-40B4-BE49-F238E27FC236}">
                  <a16:creationId xmlns:a16="http://schemas.microsoft.com/office/drawing/2014/main" id="{3064B796-1A00-4D6D-A009-3A4AC79F0886}"/>
                </a:ext>
              </a:extLst>
            </p:cNvPr>
            <p:cNvSpPr/>
            <p:nvPr/>
          </p:nvSpPr>
          <p:spPr>
            <a:xfrm>
              <a:off x="8143775" y="395308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52" y="0"/>
                  </a:moveTo>
                  <a:lnTo>
                    <a:pt x="342" y="12128"/>
                  </a:lnTo>
                  <a:lnTo>
                    <a:pt x="4622" y="12623"/>
                  </a:lnTo>
                  <a:lnTo>
                    <a:pt x="4991" y="12649"/>
                  </a:lnTo>
                  <a:lnTo>
                    <a:pt x="5600" y="317"/>
                  </a:lnTo>
                  <a:lnTo>
                    <a:pt x="952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0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32">
              <a:extLst>
                <a:ext uri="{FF2B5EF4-FFF2-40B4-BE49-F238E27FC236}">
                  <a16:creationId xmlns:a16="http://schemas.microsoft.com/office/drawing/2014/main" id="{D8E25486-84B1-440D-8310-F1DBF0D6D82C}"/>
                </a:ext>
              </a:extLst>
            </p:cNvPr>
            <p:cNvSpPr/>
            <p:nvPr/>
          </p:nvSpPr>
          <p:spPr>
            <a:xfrm>
              <a:off x="8141046" y="397104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28" y="0"/>
                  </a:moveTo>
                  <a:lnTo>
                    <a:pt x="0" y="12001"/>
                  </a:lnTo>
                  <a:lnTo>
                    <a:pt x="4584" y="12852"/>
                  </a:lnTo>
                  <a:lnTo>
                    <a:pt x="6451" y="63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33">
              <a:extLst>
                <a:ext uri="{FF2B5EF4-FFF2-40B4-BE49-F238E27FC236}">
                  <a16:creationId xmlns:a16="http://schemas.microsoft.com/office/drawing/2014/main" id="{A4128094-2C5E-4CD7-B2C5-9749AEF857BF}"/>
                </a:ext>
              </a:extLst>
            </p:cNvPr>
            <p:cNvSpPr/>
            <p:nvPr/>
          </p:nvSpPr>
          <p:spPr>
            <a:xfrm>
              <a:off x="8137017" y="398890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94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34">
              <a:extLst>
                <a:ext uri="{FF2B5EF4-FFF2-40B4-BE49-F238E27FC236}">
                  <a16:creationId xmlns:a16="http://schemas.microsoft.com/office/drawing/2014/main" id="{EDACC2E2-C2BE-4D36-831D-05EFAABF4366}"/>
                </a:ext>
              </a:extLst>
            </p:cNvPr>
            <p:cNvSpPr/>
            <p:nvPr/>
          </p:nvSpPr>
          <p:spPr>
            <a:xfrm>
              <a:off x="8132005" y="4006410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19" y="5880"/>
                  </a:lnTo>
                  <a:lnTo>
                    <a:pt x="0" y="11595"/>
                  </a:lnTo>
                  <a:lnTo>
                    <a:pt x="4419" y="13068"/>
                  </a:lnTo>
                  <a:lnTo>
                    <a:pt x="6477" y="7251"/>
                  </a:lnTo>
                  <a:lnTo>
                    <a:pt x="8013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35">
              <a:extLst>
                <a:ext uri="{FF2B5EF4-FFF2-40B4-BE49-F238E27FC236}">
                  <a16:creationId xmlns:a16="http://schemas.microsoft.com/office/drawing/2014/main" id="{A79807B5-11A1-4D80-88A6-6CA7B41DC3E4}"/>
                </a:ext>
              </a:extLst>
            </p:cNvPr>
            <p:cNvSpPr/>
            <p:nvPr/>
          </p:nvSpPr>
          <p:spPr>
            <a:xfrm>
              <a:off x="8125792" y="402359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65" y="0"/>
                  </a:moveTo>
                  <a:lnTo>
                    <a:pt x="0" y="11391"/>
                  </a:lnTo>
                  <a:lnTo>
                    <a:pt x="4305" y="13182"/>
                  </a:lnTo>
                  <a:lnTo>
                    <a:pt x="8547" y="1574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36">
              <a:extLst>
                <a:ext uri="{FF2B5EF4-FFF2-40B4-BE49-F238E27FC236}">
                  <a16:creationId xmlns:a16="http://schemas.microsoft.com/office/drawing/2014/main" id="{D6960D44-52B9-4374-A817-D5079C7A3BF3}"/>
                </a:ext>
              </a:extLst>
            </p:cNvPr>
            <p:cNvSpPr/>
            <p:nvPr/>
          </p:nvSpPr>
          <p:spPr>
            <a:xfrm>
              <a:off x="8118133" y="4040415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270" y="0"/>
                  </a:moveTo>
                  <a:lnTo>
                    <a:pt x="0" y="10934"/>
                  </a:lnTo>
                  <a:lnTo>
                    <a:pt x="4178" y="13017"/>
                  </a:lnTo>
                  <a:lnTo>
                    <a:pt x="9525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37">
              <a:extLst>
                <a:ext uri="{FF2B5EF4-FFF2-40B4-BE49-F238E27FC236}">
                  <a16:creationId xmlns:a16="http://schemas.microsoft.com/office/drawing/2014/main" id="{9CFAD363-10E8-41F7-A359-BD23CF420B68}"/>
                </a:ext>
              </a:extLst>
            </p:cNvPr>
            <p:cNvSpPr/>
            <p:nvPr/>
          </p:nvSpPr>
          <p:spPr>
            <a:xfrm>
              <a:off x="8109552" y="405670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4016" y="12897"/>
                  </a:moveTo>
                  <a:close/>
                </a:path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0"/>
                  </a:lnTo>
                  <a:lnTo>
                    <a:pt x="4016" y="12897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38">
              <a:extLst>
                <a:ext uri="{FF2B5EF4-FFF2-40B4-BE49-F238E27FC236}">
                  <a16:creationId xmlns:a16="http://schemas.microsoft.com/office/drawing/2014/main" id="{6917DE5F-8F15-4094-A6EE-0A5ADF281C40}"/>
                </a:ext>
              </a:extLst>
            </p:cNvPr>
            <p:cNvSpPr/>
            <p:nvPr/>
          </p:nvSpPr>
          <p:spPr>
            <a:xfrm>
              <a:off x="8100045" y="407232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26" y="0"/>
                  </a:moveTo>
                  <a:lnTo>
                    <a:pt x="241" y="10452"/>
                  </a:lnTo>
                  <a:lnTo>
                    <a:pt x="4089" y="13080"/>
                  </a:lnTo>
                  <a:lnTo>
                    <a:pt x="10388" y="2451"/>
                  </a:lnTo>
                  <a:lnTo>
                    <a:pt x="6426" y="0"/>
                  </a:lnTo>
                  <a:close/>
                </a:path>
                <a:path w="10795" h="13335">
                  <a:moveTo>
                    <a:pt x="0" y="10299"/>
                  </a:moveTo>
                  <a:lnTo>
                    <a:pt x="224" y="10452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39">
              <a:extLst>
                <a:ext uri="{FF2B5EF4-FFF2-40B4-BE49-F238E27FC236}">
                  <a16:creationId xmlns:a16="http://schemas.microsoft.com/office/drawing/2014/main" id="{3ED65E56-4BBB-43CC-ACBA-B58DEAEF32A3}"/>
                </a:ext>
              </a:extLst>
            </p:cNvPr>
            <p:cNvSpPr/>
            <p:nvPr/>
          </p:nvSpPr>
          <p:spPr>
            <a:xfrm>
              <a:off x="8089224" y="408737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64" y="0"/>
                  </a:moveTo>
                  <a:lnTo>
                    <a:pt x="0" y="9728"/>
                  </a:lnTo>
                  <a:lnTo>
                    <a:pt x="3657" y="12611"/>
                  </a:lnTo>
                  <a:lnTo>
                    <a:pt x="11061" y="271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40">
              <a:extLst>
                <a:ext uri="{FF2B5EF4-FFF2-40B4-BE49-F238E27FC236}">
                  <a16:creationId xmlns:a16="http://schemas.microsoft.com/office/drawing/2014/main" id="{1901089B-4C8C-4F91-8A52-D0C0222196BC}"/>
                </a:ext>
              </a:extLst>
            </p:cNvPr>
            <p:cNvSpPr/>
            <p:nvPr/>
          </p:nvSpPr>
          <p:spPr>
            <a:xfrm>
              <a:off x="8077486" y="4101846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66" y="0"/>
                  </a:moveTo>
                  <a:lnTo>
                    <a:pt x="0" y="8978"/>
                  </a:lnTo>
                  <a:lnTo>
                    <a:pt x="3441" y="12115"/>
                  </a:lnTo>
                  <a:lnTo>
                    <a:pt x="11747" y="297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41">
              <a:extLst>
                <a:ext uri="{FF2B5EF4-FFF2-40B4-BE49-F238E27FC236}">
                  <a16:creationId xmlns:a16="http://schemas.microsoft.com/office/drawing/2014/main" id="{7B949706-8838-45D5-B92B-FFFD65373523}"/>
                </a:ext>
              </a:extLst>
            </p:cNvPr>
            <p:cNvSpPr/>
            <p:nvPr/>
          </p:nvSpPr>
          <p:spPr>
            <a:xfrm>
              <a:off x="8064958" y="411521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21" y="0"/>
                  </a:moveTo>
                  <a:lnTo>
                    <a:pt x="4445" y="4495"/>
                  </a:lnTo>
                  <a:lnTo>
                    <a:pt x="2298" y="6629"/>
                  </a:lnTo>
                  <a:lnTo>
                    <a:pt x="0" y="8623"/>
                  </a:lnTo>
                  <a:lnTo>
                    <a:pt x="3225" y="11988"/>
                  </a:lnTo>
                  <a:lnTo>
                    <a:pt x="5549" y="9956"/>
                  </a:lnTo>
                  <a:lnTo>
                    <a:pt x="7747" y="7785"/>
                  </a:lnTo>
                  <a:lnTo>
                    <a:pt x="11899" y="321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42">
              <a:extLst>
                <a:ext uri="{FF2B5EF4-FFF2-40B4-BE49-F238E27FC236}">
                  <a16:creationId xmlns:a16="http://schemas.microsoft.com/office/drawing/2014/main" id="{F7A2BD4C-2BB2-4AA4-B09C-C5B25FF81DA8}"/>
                </a:ext>
              </a:extLst>
            </p:cNvPr>
            <p:cNvSpPr/>
            <p:nvPr/>
          </p:nvSpPr>
          <p:spPr>
            <a:xfrm>
              <a:off x="8051576" y="412784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78" y="0"/>
                  </a:moveTo>
                  <a:lnTo>
                    <a:pt x="0" y="8166"/>
                  </a:lnTo>
                  <a:lnTo>
                    <a:pt x="2984" y="11747"/>
                  </a:lnTo>
                  <a:lnTo>
                    <a:pt x="12128" y="342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43">
              <a:extLst>
                <a:ext uri="{FF2B5EF4-FFF2-40B4-BE49-F238E27FC236}">
                  <a16:creationId xmlns:a16="http://schemas.microsoft.com/office/drawing/2014/main" id="{9684F6BA-0EAB-4F3B-BC5C-7D9003847048}"/>
                </a:ext>
              </a:extLst>
            </p:cNvPr>
            <p:cNvSpPr/>
            <p:nvPr/>
          </p:nvSpPr>
          <p:spPr>
            <a:xfrm>
              <a:off x="8037202" y="413969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15" y="0"/>
                  </a:moveTo>
                  <a:lnTo>
                    <a:pt x="0" y="7264"/>
                  </a:lnTo>
                  <a:lnTo>
                    <a:pt x="2730" y="11036"/>
                  </a:lnTo>
                  <a:lnTo>
                    <a:pt x="12623" y="3632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44">
              <a:extLst>
                <a:ext uri="{FF2B5EF4-FFF2-40B4-BE49-F238E27FC236}">
                  <a16:creationId xmlns:a16="http://schemas.microsoft.com/office/drawing/2014/main" id="{55B385EE-741F-40A1-AED3-C2F25F062C38}"/>
                </a:ext>
              </a:extLst>
            </p:cNvPr>
            <p:cNvSpPr/>
            <p:nvPr/>
          </p:nvSpPr>
          <p:spPr>
            <a:xfrm>
              <a:off x="8022220" y="4150521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23" y="0"/>
                  </a:moveTo>
                  <a:lnTo>
                    <a:pt x="10414" y="279"/>
                  </a:lnTo>
                  <a:lnTo>
                    <a:pt x="0" y="6527"/>
                  </a:lnTo>
                  <a:lnTo>
                    <a:pt x="2463" y="10477"/>
                  </a:lnTo>
                  <a:lnTo>
                    <a:pt x="13055" y="4127"/>
                  </a:lnTo>
                  <a:lnTo>
                    <a:pt x="12877" y="3835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45">
              <a:extLst>
                <a:ext uri="{FF2B5EF4-FFF2-40B4-BE49-F238E27FC236}">
                  <a16:creationId xmlns:a16="http://schemas.microsoft.com/office/drawing/2014/main" id="{A144B0AF-342D-41FF-B601-8DC70193FA1E}"/>
                </a:ext>
              </a:extLst>
            </p:cNvPr>
            <p:cNvSpPr/>
            <p:nvPr/>
          </p:nvSpPr>
          <p:spPr>
            <a:xfrm>
              <a:off x="8006667" y="4160136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77" y="0"/>
                  </a:moveTo>
                  <a:lnTo>
                    <a:pt x="177" y="6438"/>
                  </a:lnTo>
                  <a:lnTo>
                    <a:pt x="2374" y="10553"/>
                  </a:lnTo>
                  <a:lnTo>
                    <a:pt x="12852" y="4000"/>
                  </a:lnTo>
                  <a:lnTo>
                    <a:pt x="10477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70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46">
              <a:extLst>
                <a:ext uri="{FF2B5EF4-FFF2-40B4-BE49-F238E27FC236}">
                  <a16:creationId xmlns:a16="http://schemas.microsoft.com/office/drawing/2014/main" id="{D86C8DB2-67E3-4836-9326-A68EE4E129D2}"/>
                </a:ext>
              </a:extLst>
            </p:cNvPr>
            <p:cNvSpPr/>
            <p:nvPr/>
          </p:nvSpPr>
          <p:spPr>
            <a:xfrm>
              <a:off x="7990384" y="4168830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892" y="9525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47">
              <a:extLst>
                <a:ext uri="{FF2B5EF4-FFF2-40B4-BE49-F238E27FC236}">
                  <a16:creationId xmlns:a16="http://schemas.microsoft.com/office/drawing/2014/main" id="{3BD80DA3-DABA-4F78-BFB6-EAF28C81D97A}"/>
                </a:ext>
              </a:extLst>
            </p:cNvPr>
            <p:cNvSpPr/>
            <p:nvPr/>
          </p:nvSpPr>
          <p:spPr>
            <a:xfrm>
              <a:off x="7973603" y="417662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65"/>
                  </a:lnTo>
                  <a:lnTo>
                    <a:pt x="1600" y="8547"/>
                  </a:lnTo>
                  <a:lnTo>
                    <a:pt x="13208" y="4292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48">
              <a:extLst>
                <a:ext uri="{FF2B5EF4-FFF2-40B4-BE49-F238E27FC236}">
                  <a16:creationId xmlns:a16="http://schemas.microsoft.com/office/drawing/2014/main" id="{CFB14FBF-A929-47F4-894E-ECA8E9720EAA}"/>
                </a:ext>
              </a:extLst>
            </p:cNvPr>
            <p:cNvSpPr/>
            <p:nvPr/>
          </p:nvSpPr>
          <p:spPr>
            <a:xfrm>
              <a:off x="7956470" y="4182827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295" y="8153"/>
                  </a:lnTo>
                  <a:lnTo>
                    <a:pt x="4305" y="7454"/>
                  </a:lnTo>
                  <a:lnTo>
                    <a:pt x="7251" y="6540"/>
                  </a:lnTo>
                  <a:lnTo>
                    <a:pt x="13055" y="4419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49">
              <a:extLst>
                <a:ext uri="{FF2B5EF4-FFF2-40B4-BE49-F238E27FC236}">
                  <a16:creationId xmlns:a16="http://schemas.microsoft.com/office/drawing/2014/main" id="{B5CE02B1-27DA-43F1-818C-F6C5FDF97B22}"/>
                </a:ext>
              </a:extLst>
            </p:cNvPr>
            <p:cNvSpPr/>
            <p:nvPr/>
          </p:nvSpPr>
          <p:spPr>
            <a:xfrm>
              <a:off x="7938956" y="4187983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47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54" y="4508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50">
              <a:extLst>
                <a:ext uri="{FF2B5EF4-FFF2-40B4-BE49-F238E27FC236}">
                  <a16:creationId xmlns:a16="http://schemas.microsoft.com/office/drawing/2014/main" id="{5A2E30E6-B79B-4644-99AF-4F00A1FC4452}"/>
                </a:ext>
              </a:extLst>
            </p:cNvPr>
            <p:cNvSpPr/>
            <p:nvPr/>
          </p:nvSpPr>
          <p:spPr>
            <a:xfrm>
              <a:off x="7921141" y="419214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1988" y="0"/>
                  </a:moveTo>
                  <a:lnTo>
                    <a:pt x="0" y="1828"/>
                  </a:lnTo>
                  <a:lnTo>
                    <a:pt x="660" y="6438"/>
                  </a:lnTo>
                  <a:lnTo>
                    <a:pt x="12877" y="4584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51">
              <a:extLst>
                <a:ext uri="{FF2B5EF4-FFF2-40B4-BE49-F238E27FC236}">
                  <a16:creationId xmlns:a16="http://schemas.microsoft.com/office/drawing/2014/main" id="{AAF122EE-E20E-4CC7-A1AA-E08A4D16CFEE}"/>
                </a:ext>
              </a:extLst>
            </p:cNvPr>
            <p:cNvSpPr/>
            <p:nvPr/>
          </p:nvSpPr>
          <p:spPr>
            <a:xfrm>
              <a:off x="7903188" y="419488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80" y="571"/>
                  </a:lnTo>
                  <a:lnTo>
                    <a:pt x="6057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588" y="5219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52">
              <a:extLst>
                <a:ext uri="{FF2B5EF4-FFF2-40B4-BE49-F238E27FC236}">
                  <a16:creationId xmlns:a16="http://schemas.microsoft.com/office/drawing/2014/main" id="{BBCA56DE-A2DF-405E-9854-3D00BB662234}"/>
                </a:ext>
              </a:extLst>
            </p:cNvPr>
            <p:cNvSpPr/>
            <p:nvPr/>
          </p:nvSpPr>
          <p:spPr>
            <a:xfrm>
              <a:off x="7885124" y="419627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53">
              <a:extLst>
                <a:ext uri="{FF2B5EF4-FFF2-40B4-BE49-F238E27FC236}">
                  <a16:creationId xmlns:a16="http://schemas.microsoft.com/office/drawing/2014/main" id="{5AD36C8B-0E93-4DA7-9BCB-731F3490A1AC}"/>
                </a:ext>
              </a:extLst>
            </p:cNvPr>
            <p:cNvSpPr/>
            <p:nvPr/>
          </p:nvSpPr>
          <p:spPr>
            <a:xfrm>
              <a:off x="7866788" y="419611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79" y="0"/>
                  </a:moveTo>
                  <a:lnTo>
                    <a:pt x="0" y="4648"/>
                  </a:lnTo>
                  <a:lnTo>
                    <a:pt x="12331" y="5283"/>
                  </a:lnTo>
                  <a:lnTo>
                    <a:pt x="12407" y="60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54">
              <a:extLst>
                <a:ext uri="{FF2B5EF4-FFF2-40B4-BE49-F238E27FC236}">
                  <a16:creationId xmlns:a16="http://schemas.microsoft.com/office/drawing/2014/main" id="{C374614D-8EDD-4C71-AD16-DA7CD1E8BAC0}"/>
                </a:ext>
              </a:extLst>
            </p:cNvPr>
            <p:cNvSpPr/>
            <p:nvPr/>
          </p:nvSpPr>
          <p:spPr>
            <a:xfrm>
              <a:off x="7848486" y="419441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108" y="5549"/>
                  </a:lnTo>
                  <a:lnTo>
                    <a:pt x="9144" y="6083"/>
                  </a:lnTo>
                  <a:lnTo>
                    <a:pt x="12255" y="6057"/>
                  </a:lnTo>
                  <a:lnTo>
                    <a:pt x="12647" y="1435"/>
                  </a:lnTo>
                  <a:lnTo>
                    <a:pt x="9601" y="1435"/>
                  </a:lnTo>
                  <a:lnTo>
                    <a:pt x="6604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35"/>
                  </a:lnTo>
                  <a:lnTo>
                    <a:pt x="12647" y="143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55">
              <a:extLst>
                <a:ext uri="{FF2B5EF4-FFF2-40B4-BE49-F238E27FC236}">
                  <a16:creationId xmlns:a16="http://schemas.microsoft.com/office/drawing/2014/main" id="{105C1BA6-DEDF-4117-A9B6-4615F493AF1E}"/>
                </a:ext>
              </a:extLst>
            </p:cNvPr>
            <p:cNvSpPr/>
            <p:nvPr/>
          </p:nvSpPr>
          <p:spPr>
            <a:xfrm>
              <a:off x="7830298" y="4191682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14" y="0"/>
                  </a:moveTo>
                  <a:lnTo>
                    <a:pt x="0" y="4572"/>
                  </a:lnTo>
                  <a:lnTo>
                    <a:pt x="12204" y="6438"/>
                  </a:lnTo>
                  <a:lnTo>
                    <a:pt x="12915" y="182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56">
              <a:extLst>
                <a:ext uri="{FF2B5EF4-FFF2-40B4-BE49-F238E27FC236}">
                  <a16:creationId xmlns:a16="http://schemas.microsoft.com/office/drawing/2014/main" id="{8A6D86D5-D50B-45D3-A312-45D7D7BC695E}"/>
                </a:ext>
              </a:extLst>
            </p:cNvPr>
            <p:cNvSpPr/>
            <p:nvPr/>
          </p:nvSpPr>
          <p:spPr>
            <a:xfrm>
              <a:off x="7812455" y="4187205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76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57">
              <a:extLst>
                <a:ext uri="{FF2B5EF4-FFF2-40B4-BE49-F238E27FC236}">
                  <a16:creationId xmlns:a16="http://schemas.microsoft.com/office/drawing/2014/main" id="{61A3434F-C793-4235-8B48-04FB00DDEA3C}"/>
                </a:ext>
              </a:extLst>
            </p:cNvPr>
            <p:cNvSpPr/>
            <p:nvPr/>
          </p:nvSpPr>
          <p:spPr>
            <a:xfrm>
              <a:off x="7794935" y="418176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49" y="0"/>
                  </a:moveTo>
                  <a:lnTo>
                    <a:pt x="0" y="4394"/>
                  </a:lnTo>
                  <a:lnTo>
                    <a:pt x="11556" y="8775"/>
                  </a:lnTo>
                  <a:lnTo>
                    <a:pt x="12898" y="431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58">
              <a:extLst>
                <a:ext uri="{FF2B5EF4-FFF2-40B4-BE49-F238E27FC236}">
                  <a16:creationId xmlns:a16="http://schemas.microsoft.com/office/drawing/2014/main" id="{279E2D50-F4E2-49D1-A5B9-BB85134C9D82}"/>
                </a:ext>
              </a:extLst>
            </p:cNvPr>
            <p:cNvSpPr/>
            <p:nvPr/>
          </p:nvSpPr>
          <p:spPr>
            <a:xfrm>
              <a:off x="7777599" y="417533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993" y="0"/>
                  </a:moveTo>
                  <a:lnTo>
                    <a:pt x="0" y="4610"/>
                  </a:lnTo>
                  <a:lnTo>
                    <a:pt x="11658" y="8737"/>
                  </a:lnTo>
                  <a:lnTo>
                    <a:pt x="13309" y="4381"/>
                  </a:lnTo>
                  <a:lnTo>
                    <a:pt x="1854" y="33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59">
              <a:extLst>
                <a:ext uri="{FF2B5EF4-FFF2-40B4-BE49-F238E27FC236}">
                  <a16:creationId xmlns:a16="http://schemas.microsoft.com/office/drawing/2014/main" id="{7A081CD0-5EF8-4A83-97A5-57F6D088D6E9}"/>
                </a:ext>
              </a:extLst>
            </p:cNvPr>
            <p:cNvSpPr/>
            <p:nvPr/>
          </p:nvSpPr>
          <p:spPr>
            <a:xfrm>
              <a:off x="7761162" y="4167484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25" y="9512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60">
              <a:extLst>
                <a:ext uri="{FF2B5EF4-FFF2-40B4-BE49-F238E27FC236}">
                  <a16:creationId xmlns:a16="http://schemas.microsoft.com/office/drawing/2014/main" id="{3D48B323-4A15-46A9-BCF4-AAA64DD18B7B}"/>
                </a:ext>
              </a:extLst>
            </p:cNvPr>
            <p:cNvSpPr/>
            <p:nvPr/>
          </p:nvSpPr>
          <p:spPr>
            <a:xfrm>
              <a:off x="7745207" y="4158518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66" y="10388"/>
                  </a:lnTo>
                  <a:lnTo>
                    <a:pt x="12801" y="63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61">
              <a:extLst>
                <a:ext uri="{FF2B5EF4-FFF2-40B4-BE49-F238E27FC236}">
                  <a16:creationId xmlns:a16="http://schemas.microsoft.com/office/drawing/2014/main" id="{665DD09E-7159-4787-83E5-15DF24BEC8F6}"/>
                </a:ext>
              </a:extLst>
            </p:cNvPr>
            <p:cNvSpPr/>
            <p:nvPr/>
          </p:nvSpPr>
          <p:spPr>
            <a:xfrm>
              <a:off x="7729796" y="4148658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705" y="0"/>
                  </a:moveTo>
                  <a:lnTo>
                    <a:pt x="0" y="3810"/>
                  </a:lnTo>
                  <a:lnTo>
                    <a:pt x="4965" y="7493"/>
                  </a:lnTo>
                  <a:lnTo>
                    <a:pt x="10236" y="10706"/>
                  </a:lnTo>
                  <a:lnTo>
                    <a:pt x="12763" y="6781"/>
                  </a:lnTo>
                  <a:lnTo>
                    <a:pt x="7569" y="3632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62">
              <a:extLst>
                <a:ext uri="{FF2B5EF4-FFF2-40B4-BE49-F238E27FC236}">
                  <a16:creationId xmlns:a16="http://schemas.microsoft.com/office/drawing/2014/main" id="{BF0D0AF2-AB47-4454-9885-EA3C8F0CF12D}"/>
                </a:ext>
              </a:extLst>
            </p:cNvPr>
            <p:cNvSpPr/>
            <p:nvPr/>
          </p:nvSpPr>
          <p:spPr>
            <a:xfrm>
              <a:off x="7715069" y="413783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6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63">
              <a:extLst>
                <a:ext uri="{FF2B5EF4-FFF2-40B4-BE49-F238E27FC236}">
                  <a16:creationId xmlns:a16="http://schemas.microsoft.com/office/drawing/2014/main" id="{B22DDFE1-050B-4CBD-A1D4-97731C4CEDCE}"/>
                </a:ext>
              </a:extLst>
            </p:cNvPr>
            <p:cNvSpPr/>
            <p:nvPr/>
          </p:nvSpPr>
          <p:spPr>
            <a:xfrm>
              <a:off x="7701371" y="412575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200" y="0"/>
                  </a:moveTo>
                  <a:lnTo>
                    <a:pt x="0" y="3403"/>
                  </a:lnTo>
                  <a:lnTo>
                    <a:pt x="9143" y="11709"/>
                  </a:lnTo>
                  <a:lnTo>
                    <a:pt x="12179" y="816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64">
              <a:extLst>
                <a:ext uri="{FF2B5EF4-FFF2-40B4-BE49-F238E27FC236}">
                  <a16:creationId xmlns:a16="http://schemas.microsoft.com/office/drawing/2014/main" id="{545D678F-A865-40A0-9B06-63B04C0C7A0C}"/>
                </a:ext>
              </a:extLst>
            </p:cNvPr>
            <p:cNvSpPr/>
            <p:nvPr/>
          </p:nvSpPr>
          <p:spPr>
            <a:xfrm>
              <a:off x="7688429" y="4112926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28" y="0"/>
                  </a:moveTo>
                  <a:lnTo>
                    <a:pt x="0" y="3175"/>
                  </a:lnTo>
                  <a:lnTo>
                    <a:pt x="8216" y="12407"/>
                  </a:lnTo>
                  <a:lnTo>
                    <a:pt x="11489" y="907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65">
              <a:extLst>
                <a:ext uri="{FF2B5EF4-FFF2-40B4-BE49-F238E27FC236}">
                  <a16:creationId xmlns:a16="http://schemas.microsoft.com/office/drawing/2014/main" id="{9DA13E18-A279-412B-AFB8-F19603B9C888}"/>
                </a:ext>
              </a:extLst>
            </p:cNvPr>
            <p:cNvSpPr/>
            <p:nvPr/>
          </p:nvSpPr>
          <p:spPr>
            <a:xfrm>
              <a:off x="7676004" y="409937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69" y="12255"/>
                  </a:lnTo>
                  <a:lnTo>
                    <a:pt x="11849" y="9156"/>
                  </a:lnTo>
                  <a:lnTo>
                    <a:pt x="3632" y="22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66">
              <a:extLst>
                <a:ext uri="{FF2B5EF4-FFF2-40B4-BE49-F238E27FC236}">
                  <a16:creationId xmlns:a16="http://schemas.microsoft.com/office/drawing/2014/main" id="{BF7B55E0-7D50-4085-9D6D-8C2FE070482C}"/>
                </a:ext>
              </a:extLst>
            </p:cNvPr>
            <p:cNvSpPr/>
            <p:nvPr/>
          </p:nvSpPr>
          <p:spPr>
            <a:xfrm>
              <a:off x="7665253" y="4084891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7"/>
                  </a:lnTo>
                  <a:lnTo>
                    <a:pt x="7391" y="12573"/>
                  </a:lnTo>
                  <a:lnTo>
                    <a:pt x="11087" y="9728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67">
              <a:extLst>
                <a:ext uri="{FF2B5EF4-FFF2-40B4-BE49-F238E27FC236}">
                  <a16:creationId xmlns:a16="http://schemas.microsoft.com/office/drawing/2014/main" id="{62DBF188-0646-4115-989D-6288AE148CAA}"/>
                </a:ext>
              </a:extLst>
            </p:cNvPr>
            <p:cNvSpPr/>
            <p:nvPr/>
          </p:nvSpPr>
          <p:spPr>
            <a:xfrm>
              <a:off x="7655352" y="4069674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13" y="12966"/>
                  </a:lnTo>
                  <a:lnTo>
                    <a:pt x="10299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68">
              <a:extLst>
                <a:ext uri="{FF2B5EF4-FFF2-40B4-BE49-F238E27FC236}">
                  <a16:creationId xmlns:a16="http://schemas.microsoft.com/office/drawing/2014/main" id="{E51C4057-795F-4355-AA64-ADEB22172B58}"/>
                </a:ext>
              </a:extLst>
            </p:cNvPr>
            <p:cNvSpPr/>
            <p:nvPr/>
          </p:nvSpPr>
          <p:spPr>
            <a:xfrm>
              <a:off x="7646368" y="4053917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52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1" y="12979"/>
                  </a:lnTo>
                  <a:lnTo>
                    <a:pt x="9893" y="10680"/>
                  </a:lnTo>
                  <a:lnTo>
                    <a:pt x="6781" y="5461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69">
              <a:extLst>
                <a:ext uri="{FF2B5EF4-FFF2-40B4-BE49-F238E27FC236}">
                  <a16:creationId xmlns:a16="http://schemas.microsoft.com/office/drawing/2014/main" id="{59467D97-58C9-41E2-81AE-AD43B24F6AE7}"/>
                </a:ext>
              </a:extLst>
            </p:cNvPr>
            <p:cNvSpPr/>
            <p:nvPr/>
          </p:nvSpPr>
          <p:spPr>
            <a:xfrm>
              <a:off x="7638391" y="4037626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79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50" y="1093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70">
              <a:extLst>
                <a:ext uri="{FF2B5EF4-FFF2-40B4-BE49-F238E27FC236}">
                  <a16:creationId xmlns:a16="http://schemas.microsoft.com/office/drawing/2014/main" id="{04955B69-F498-4391-8D74-10F8BF546E88}"/>
                </a:ext>
              </a:extLst>
            </p:cNvPr>
            <p:cNvSpPr/>
            <p:nvPr/>
          </p:nvSpPr>
          <p:spPr>
            <a:xfrm>
              <a:off x="7631988" y="402067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4"/>
                  </a:lnTo>
                  <a:lnTo>
                    <a:pt x="4241" y="13131"/>
                  </a:lnTo>
                  <a:lnTo>
                    <a:pt x="8585" y="11391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71">
              <a:extLst>
                <a:ext uri="{FF2B5EF4-FFF2-40B4-BE49-F238E27FC236}">
                  <a16:creationId xmlns:a16="http://schemas.microsoft.com/office/drawing/2014/main" id="{D7078DA7-A9F0-4809-BA0B-D69C8E49369B}"/>
                </a:ext>
              </a:extLst>
            </p:cNvPr>
            <p:cNvSpPr/>
            <p:nvPr/>
          </p:nvSpPr>
          <p:spPr>
            <a:xfrm>
              <a:off x="7626616" y="4003408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46" y="13220"/>
                  </a:lnTo>
                  <a:lnTo>
                    <a:pt x="7378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72">
              <a:extLst>
                <a:ext uri="{FF2B5EF4-FFF2-40B4-BE49-F238E27FC236}">
                  <a16:creationId xmlns:a16="http://schemas.microsoft.com/office/drawing/2014/main" id="{597D75AD-4655-4B5C-B4C3-ECDE4E43E885}"/>
                </a:ext>
              </a:extLst>
            </p:cNvPr>
            <p:cNvSpPr/>
            <p:nvPr/>
          </p:nvSpPr>
          <p:spPr>
            <a:xfrm>
              <a:off x="7621849" y="3985859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73">
              <a:extLst>
                <a:ext uri="{FF2B5EF4-FFF2-40B4-BE49-F238E27FC236}">
                  <a16:creationId xmlns:a16="http://schemas.microsoft.com/office/drawing/2014/main" id="{6217EE0E-840E-4617-BF48-77BCF63FC698}"/>
                </a:ext>
              </a:extLst>
            </p:cNvPr>
            <p:cNvSpPr/>
            <p:nvPr/>
          </p:nvSpPr>
          <p:spPr>
            <a:xfrm>
              <a:off x="7619457" y="3967986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71"/>
                  </a:lnTo>
                  <a:lnTo>
                    <a:pt x="1854" y="12788"/>
                  </a:lnTo>
                  <a:lnTo>
                    <a:pt x="6451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74">
              <a:extLst>
                <a:ext uri="{FF2B5EF4-FFF2-40B4-BE49-F238E27FC236}">
                  <a16:creationId xmlns:a16="http://schemas.microsoft.com/office/drawing/2014/main" id="{9738A6C5-ED22-4560-9849-400F778E8A39}"/>
                </a:ext>
              </a:extLst>
            </p:cNvPr>
            <p:cNvSpPr/>
            <p:nvPr/>
          </p:nvSpPr>
          <p:spPr>
            <a:xfrm>
              <a:off x="7617881" y="3949990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60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75">
              <a:extLst>
                <a:ext uri="{FF2B5EF4-FFF2-40B4-BE49-F238E27FC236}">
                  <a16:creationId xmlns:a16="http://schemas.microsoft.com/office/drawing/2014/main" id="{E90DC833-5566-4A85-ADD7-9670DE4240C1}"/>
                </a:ext>
              </a:extLst>
            </p:cNvPr>
            <p:cNvSpPr/>
            <p:nvPr/>
          </p:nvSpPr>
          <p:spPr>
            <a:xfrm>
              <a:off x="7616904" y="393188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33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76">
              <a:extLst>
                <a:ext uri="{FF2B5EF4-FFF2-40B4-BE49-F238E27FC236}">
                  <a16:creationId xmlns:a16="http://schemas.microsoft.com/office/drawing/2014/main" id="{BFE1A479-8E88-443E-8AA2-47D85FDAFD51}"/>
                </a:ext>
              </a:extLst>
            </p:cNvPr>
            <p:cNvSpPr/>
            <p:nvPr/>
          </p:nvSpPr>
          <p:spPr>
            <a:xfrm>
              <a:off x="7617581" y="391350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22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77">
              <a:extLst>
                <a:ext uri="{FF2B5EF4-FFF2-40B4-BE49-F238E27FC236}">
                  <a16:creationId xmlns:a16="http://schemas.microsoft.com/office/drawing/2014/main" id="{C3B98C40-4E67-4F2E-BC00-CAD7A063F0D1}"/>
                </a:ext>
              </a:extLst>
            </p:cNvPr>
            <p:cNvSpPr/>
            <p:nvPr/>
          </p:nvSpPr>
          <p:spPr>
            <a:xfrm>
              <a:off x="7618545" y="3895249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54" y="0"/>
                  </a:moveTo>
                  <a:lnTo>
                    <a:pt x="0" y="12217"/>
                  </a:lnTo>
                  <a:lnTo>
                    <a:pt x="4622" y="12687"/>
                  </a:lnTo>
                  <a:lnTo>
                    <a:pt x="6464" y="685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78">
              <a:extLst>
                <a:ext uri="{FF2B5EF4-FFF2-40B4-BE49-F238E27FC236}">
                  <a16:creationId xmlns:a16="http://schemas.microsoft.com/office/drawing/2014/main" id="{B4EDE758-9AC9-44FD-A8B6-5BDDCD06A638}"/>
                </a:ext>
              </a:extLst>
            </p:cNvPr>
            <p:cNvSpPr/>
            <p:nvPr/>
          </p:nvSpPr>
          <p:spPr>
            <a:xfrm>
              <a:off x="7621315" y="387714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86" y="0"/>
                  </a:moveTo>
                  <a:lnTo>
                    <a:pt x="1333" y="2959"/>
                  </a:lnTo>
                  <a:lnTo>
                    <a:pt x="927" y="6032"/>
                  </a:lnTo>
                  <a:lnTo>
                    <a:pt x="0" y="12128"/>
                  </a:lnTo>
                  <a:lnTo>
                    <a:pt x="4584" y="12928"/>
                  </a:lnTo>
                  <a:lnTo>
                    <a:pt x="5511" y="6921"/>
                  </a:lnTo>
                  <a:lnTo>
                    <a:pt x="5892" y="3911"/>
                  </a:lnTo>
                  <a:lnTo>
                    <a:pt x="6832" y="1015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79">
              <a:extLst>
                <a:ext uri="{FF2B5EF4-FFF2-40B4-BE49-F238E27FC236}">
                  <a16:creationId xmlns:a16="http://schemas.microsoft.com/office/drawing/2014/main" id="{CC9147A8-65C1-4DC3-ADA9-DD692CC1DE02}"/>
                </a:ext>
              </a:extLst>
            </p:cNvPr>
            <p:cNvSpPr/>
            <p:nvPr/>
          </p:nvSpPr>
          <p:spPr>
            <a:xfrm>
              <a:off x="7625112" y="385931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73" y="0"/>
                  </a:moveTo>
                  <a:lnTo>
                    <a:pt x="0" y="11963"/>
                  </a:lnTo>
                  <a:lnTo>
                    <a:pt x="4521" y="13080"/>
                  </a:lnTo>
                  <a:lnTo>
                    <a:pt x="7543" y="132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80">
              <a:extLst>
                <a:ext uri="{FF2B5EF4-FFF2-40B4-BE49-F238E27FC236}">
                  <a16:creationId xmlns:a16="http://schemas.microsoft.com/office/drawing/2014/main" id="{4BFC1B78-D633-4356-BC24-EB0AD8F77FCB}"/>
                </a:ext>
              </a:extLst>
            </p:cNvPr>
            <p:cNvSpPr/>
            <p:nvPr/>
          </p:nvSpPr>
          <p:spPr>
            <a:xfrm>
              <a:off x="7629918" y="3841935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32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81">
              <a:extLst>
                <a:ext uri="{FF2B5EF4-FFF2-40B4-BE49-F238E27FC236}">
                  <a16:creationId xmlns:a16="http://schemas.microsoft.com/office/drawing/2014/main" id="{1C910C0F-CD0C-42DA-8D19-B49BFF6432ED}"/>
                </a:ext>
              </a:extLst>
            </p:cNvPr>
            <p:cNvSpPr/>
            <p:nvPr/>
          </p:nvSpPr>
          <p:spPr>
            <a:xfrm>
              <a:off x="7636231" y="3824912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89" y="0"/>
                  </a:moveTo>
                  <a:lnTo>
                    <a:pt x="2209" y="5575"/>
                  </a:lnTo>
                  <a:lnTo>
                    <a:pt x="990" y="8407"/>
                  </a:lnTo>
                  <a:lnTo>
                    <a:pt x="0" y="11341"/>
                  </a:lnTo>
                  <a:lnTo>
                    <a:pt x="4332" y="13063"/>
                  </a:lnTo>
                  <a:lnTo>
                    <a:pt x="5295" y="10185"/>
                  </a:lnTo>
                  <a:lnTo>
                    <a:pt x="6502" y="7404"/>
                  </a:lnTo>
                  <a:lnTo>
                    <a:pt x="9131" y="1930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82">
              <a:extLst>
                <a:ext uri="{FF2B5EF4-FFF2-40B4-BE49-F238E27FC236}">
                  <a16:creationId xmlns:a16="http://schemas.microsoft.com/office/drawing/2014/main" id="{F9262AD3-A8E8-4935-B43A-262165535BA8}"/>
                </a:ext>
              </a:extLst>
            </p:cNvPr>
            <p:cNvSpPr/>
            <p:nvPr/>
          </p:nvSpPr>
          <p:spPr>
            <a:xfrm>
              <a:off x="7643751" y="3808334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59" y="0"/>
                  </a:moveTo>
                  <a:lnTo>
                    <a:pt x="0" y="11125"/>
                  </a:lnTo>
                  <a:lnTo>
                    <a:pt x="4191" y="13157"/>
                  </a:lnTo>
                  <a:lnTo>
                    <a:pt x="9461" y="2222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83">
              <a:extLst>
                <a:ext uri="{FF2B5EF4-FFF2-40B4-BE49-F238E27FC236}">
                  <a16:creationId xmlns:a16="http://schemas.microsoft.com/office/drawing/2014/main" id="{80A385E2-2E33-4718-859E-DAA977BB04F9}"/>
                </a:ext>
              </a:extLst>
            </p:cNvPr>
            <p:cNvSpPr/>
            <p:nvPr/>
          </p:nvSpPr>
          <p:spPr>
            <a:xfrm>
              <a:off x="7652215" y="3792584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51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84">
              <a:extLst>
                <a:ext uri="{FF2B5EF4-FFF2-40B4-BE49-F238E27FC236}">
                  <a16:creationId xmlns:a16="http://schemas.microsoft.com/office/drawing/2014/main" id="{F5B6B0C8-DC5E-4A0B-8159-57393FC7BAB1}"/>
                </a:ext>
              </a:extLst>
            </p:cNvPr>
            <p:cNvSpPr/>
            <p:nvPr/>
          </p:nvSpPr>
          <p:spPr>
            <a:xfrm>
              <a:off x="7661493" y="3777428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31" y="0"/>
                  </a:moveTo>
                  <a:lnTo>
                    <a:pt x="0" y="9804"/>
                  </a:lnTo>
                  <a:lnTo>
                    <a:pt x="3886" y="12395"/>
                  </a:lnTo>
                  <a:lnTo>
                    <a:pt x="11290" y="2768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85">
              <a:extLst>
                <a:ext uri="{FF2B5EF4-FFF2-40B4-BE49-F238E27FC236}">
                  <a16:creationId xmlns:a16="http://schemas.microsoft.com/office/drawing/2014/main" id="{BEA91362-3825-494E-AD8A-D516EA9A53F7}"/>
                </a:ext>
              </a:extLst>
            </p:cNvPr>
            <p:cNvSpPr/>
            <p:nvPr/>
          </p:nvSpPr>
          <p:spPr>
            <a:xfrm>
              <a:off x="7672658" y="3762696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78" y="0"/>
                  </a:moveTo>
                  <a:lnTo>
                    <a:pt x="0" y="9893"/>
                  </a:lnTo>
                  <a:lnTo>
                    <a:pt x="3682" y="12738"/>
                  </a:lnTo>
                  <a:lnTo>
                    <a:pt x="10934" y="3009"/>
                  </a:lnTo>
                  <a:lnTo>
                    <a:pt x="7378" y="0"/>
                  </a:lnTo>
                  <a:close/>
                </a:path>
                <a:path w="11429" h="13335">
                  <a:moveTo>
                    <a:pt x="10945" y="3009"/>
                  </a:moveTo>
                  <a:lnTo>
                    <a:pt x="11201" y="3225"/>
                  </a:lnTo>
                  <a:lnTo>
                    <a:pt x="10945" y="300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86">
              <a:extLst>
                <a:ext uri="{FF2B5EF4-FFF2-40B4-BE49-F238E27FC236}">
                  <a16:creationId xmlns:a16="http://schemas.microsoft.com/office/drawing/2014/main" id="{438F364C-A223-47BB-9FAC-6331E1E8BFBD}"/>
                </a:ext>
              </a:extLst>
            </p:cNvPr>
            <p:cNvSpPr/>
            <p:nvPr/>
          </p:nvSpPr>
          <p:spPr>
            <a:xfrm>
              <a:off x="7684367" y="374928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92" y="12242"/>
                  </a:lnTo>
                  <a:lnTo>
                    <a:pt x="11658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87">
              <a:extLst>
                <a:ext uri="{FF2B5EF4-FFF2-40B4-BE49-F238E27FC236}">
                  <a16:creationId xmlns:a16="http://schemas.microsoft.com/office/drawing/2014/main" id="{3B1AB443-50AE-433E-BEC2-C77155262A43}"/>
                </a:ext>
              </a:extLst>
            </p:cNvPr>
            <p:cNvSpPr/>
            <p:nvPr/>
          </p:nvSpPr>
          <p:spPr>
            <a:xfrm>
              <a:off x="7696904" y="3736663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44" y="0"/>
                  </a:moveTo>
                  <a:lnTo>
                    <a:pt x="0" y="8305"/>
                  </a:lnTo>
                  <a:lnTo>
                    <a:pt x="3263" y="11633"/>
                  </a:lnTo>
                  <a:lnTo>
                    <a:pt x="12255" y="3467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88">
              <a:extLst>
                <a:ext uri="{FF2B5EF4-FFF2-40B4-BE49-F238E27FC236}">
                  <a16:creationId xmlns:a16="http://schemas.microsoft.com/office/drawing/2014/main" id="{39104A08-3C9A-41B5-BFC2-538852C73BA9}"/>
                </a:ext>
              </a:extLst>
            </p:cNvPr>
            <p:cNvSpPr/>
            <p:nvPr/>
          </p:nvSpPr>
          <p:spPr>
            <a:xfrm>
              <a:off x="7710517" y="37248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588" y="0"/>
                  </a:moveTo>
                  <a:lnTo>
                    <a:pt x="4648" y="3708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35" y="11303"/>
                  </a:lnTo>
                  <a:lnTo>
                    <a:pt x="5206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89">
              <a:extLst>
                <a:ext uri="{FF2B5EF4-FFF2-40B4-BE49-F238E27FC236}">
                  <a16:creationId xmlns:a16="http://schemas.microsoft.com/office/drawing/2014/main" id="{88C4D9A3-27E7-44B0-8577-585CEA926028}"/>
                </a:ext>
              </a:extLst>
            </p:cNvPr>
            <p:cNvSpPr/>
            <p:nvPr/>
          </p:nvSpPr>
          <p:spPr>
            <a:xfrm>
              <a:off x="7724965" y="37138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906" y="0"/>
                  </a:moveTo>
                  <a:lnTo>
                    <a:pt x="0" y="7378"/>
                  </a:lnTo>
                  <a:lnTo>
                    <a:pt x="2768" y="11125"/>
                  </a:lnTo>
                  <a:lnTo>
                    <a:pt x="12509" y="3873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90">
              <a:extLst>
                <a:ext uri="{FF2B5EF4-FFF2-40B4-BE49-F238E27FC236}">
                  <a16:creationId xmlns:a16="http://schemas.microsoft.com/office/drawing/2014/main" id="{B3DBE04D-805B-4E3F-A11E-CC9E77BF6299}"/>
                </a:ext>
              </a:extLst>
            </p:cNvPr>
            <p:cNvSpPr/>
            <p:nvPr/>
          </p:nvSpPr>
          <p:spPr>
            <a:xfrm>
              <a:off x="7740037" y="370428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553" y="0"/>
                  </a:moveTo>
                  <a:lnTo>
                    <a:pt x="0" y="6400"/>
                  </a:lnTo>
                  <a:lnTo>
                    <a:pt x="2514" y="10337"/>
                  </a:lnTo>
                  <a:lnTo>
                    <a:pt x="12890" y="4025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91">
              <a:extLst>
                <a:ext uri="{FF2B5EF4-FFF2-40B4-BE49-F238E27FC236}">
                  <a16:creationId xmlns:a16="http://schemas.microsoft.com/office/drawing/2014/main" id="{3651C09F-4207-4920-9ACB-98730AB8B335}"/>
                </a:ext>
              </a:extLst>
            </p:cNvPr>
            <p:cNvSpPr/>
            <p:nvPr/>
          </p:nvSpPr>
          <p:spPr>
            <a:xfrm>
              <a:off x="7755770" y="369568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74" y="0"/>
                  </a:moveTo>
                  <a:lnTo>
                    <a:pt x="2730" y="4000"/>
                  </a:lnTo>
                  <a:lnTo>
                    <a:pt x="0" y="5448"/>
                  </a:lnTo>
                  <a:lnTo>
                    <a:pt x="2235" y="9537"/>
                  </a:lnTo>
                  <a:lnTo>
                    <a:pt x="4914" y="8127"/>
                  </a:lnTo>
                  <a:lnTo>
                    <a:pt x="13131" y="4190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92">
              <a:extLst>
                <a:ext uri="{FF2B5EF4-FFF2-40B4-BE49-F238E27FC236}">
                  <a16:creationId xmlns:a16="http://schemas.microsoft.com/office/drawing/2014/main" id="{86A3441A-49AB-48C0-B43C-7B70742A1CC1}"/>
                </a:ext>
              </a:extLst>
            </p:cNvPr>
            <p:cNvSpPr/>
            <p:nvPr/>
          </p:nvSpPr>
          <p:spPr>
            <a:xfrm>
              <a:off x="7772293" y="3688058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77" y="0"/>
                  </a:moveTo>
                  <a:lnTo>
                    <a:pt x="8293" y="863"/>
                  </a:lnTo>
                  <a:lnTo>
                    <a:pt x="5562" y="2324"/>
                  </a:lnTo>
                  <a:lnTo>
                    <a:pt x="0" y="5003"/>
                  </a:lnTo>
                  <a:lnTo>
                    <a:pt x="1955" y="9245"/>
                  </a:lnTo>
                  <a:lnTo>
                    <a:pt x="7429" y="6603"/>
                  </a:lnTo>
                  <a:lnTo>
                    <a:pt x="10109" y="5156"/>
                  </a:lnTo>
                  <a:lnTo>
                    <a:pt x="13030" y="4317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93">
              <a:extLst>
                <a:ext uri="{FF2B5EF4-FFF2-40B4-BE49-F238E27FC236}">
                  <a16:creationId xmlns:a16="http://schemas.microsoft.com/office/drawing/2014/main" id="{E48535E9-F5EE-454C-8639-AA4BCCB58AE5}"/>
                </a:ext>
              </a:extLst>
            </p:cNvPr>
            <p:cNvSpPr/>
            <p:nvPr/>
          </p:nvSpPr>
          <p:spPr>
            <a:xfrm>
              <a:off x="7789259" y="3681729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607" y="0"/>
                  </a:moveTo>
                  <a:lnTo>
                    <a:pt x="0" y="4241"/>
                  </a:lnTo>
                  <a:lnTo>
                    <a:pt x="1651" y="8597"/>
                  </a:lnTo>
                  <a:lnTo>
                    <a:pt x="13055" y="44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94">
              <a:extLst>
                <a:ext uri="{FF2B5EF4-FFF2-40B4-BE49-F238E27FC236}">
                  <a16:creationId xmlns:a16="http://schemas.microsoft.com/office/drawing/2014/main" id="{7F5109C2-B942-4E87-84CB-594FD1E056C8}"/>
                </a:ext>
              </a:extLst>
            </p:cNvPr>
            <p:cNvSpPr/>
            <p:nvPr/>
          </p:nvSpPr>
          <p:spPr>
            <a:xfrm>
              <a:off x="7806602" y="3676786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76" y="0"/>
                  </a:moveTo>
                  <a:lnTo>
                    <a:pt x="0" y="3073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95">
              <a:extLst>
                <a:ext uri="{FF2B5EF4-FFF2-40B4-BE49-F238E27FC236}">
                  <a16:creationId xmlns:a16="http://schemas.microsoft.com/office/drawing/2014/main" id="{A2BB0FE8-59F3-4534-BE77-12B96F95147A}"/>
                </a:ext>
              </a:extLst>
            </p:cNvPr>
            <p:cNvSpPr/>
            <p:nvPr/>
          </p:nvSpPr>
          <p:spPr>
            <a:xfrm>
              <a:off x="7824423" y="3672846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03" y="0"/>
                  </a:moveTo>
                  <a:lnTo>
                    <a:pt x="5994" y="939"/>
                  </a:lnTo>
                  <a:lnTo>
                    <a:pt x="0" y="2438"/>
                  </a:lnTo>
                  <a:lnTo>
                    <a:pt x="1028" y="6972"/>
                  </a:lnTo>
                  <a:lnTo>
                    <a:pt x="6921" y="5511"/>
                  </a:lnTo>
                  <a:lnTo>
                    <a:pt x="12928" y="4597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96">
              <a:extLst>
                <a:ext uri="{FF2B5EF4-FFF2-40B4-BE49-F238E27FC236}">
                  <a16:creationId xmlns:a16="http://schemas.microsoft.com/office/drawing/2014/main" id="{FF6DD0BB-AC64-4D49-A03D-D298D916EBE9}"/>
                </a:ext>
              </a:extLst>
            </p:cNvPr>
            <p:cNvSpPr/>
            <p:nvPr/>
          </p:nvSpPr>
          <p:spPr>
            <a:xfrm>
              <a:off x="7842510" y="3670074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04" y="0"/>
                  </a:moveTo>
                  <a:lnTo>
                    <a:pt x="0" y="1866"/>
                  </a:lnTo>
                  <a:lnTo>
                    <a:pt x="711" y="6477"/>
                  </a:lnTo>
                  <a:lnTo>
                    <a:pt x="12712" y="463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97">
              <a:extLst>
                <a:ext uri="{FF2B5EF4-FFF2-40B4-BE49-F238E27FC236}">
                  <a16:creationId xmlns:a16="http://schemas.microsoft.com/office/drawing/2014/main" id="{D127D42E-ED45-4FD1-8EE3-64404859994E}"/>
                </a:ext>
              </a:extLst>
            </p:cNvPr>
            <p:cNvSpPr/>
            <p:nvPr/>
          </p:nvSpPr>
          <p:spPr>
            <a:xfrm>
              <a:off x="7860739" y="3668969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44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98">
              <a:extLst>
                <a:ext uri="{FF2B5EF4-FFF2-40B4-BE49-F238E27FC236}">
                  <a16:creationId xmlns:a16="http://schemas.microsoft.com/office/drawing/2014/main" id="{1E178CA2-4A18-4C28-A765-2724E02EBC8C}"/>
                </a:ext>
              </a:extLst>
            </p:cNvPr>
            <p:cNvSpPr/>
            <p:nvPr/>
          </p:nvSpPr>
          <p:spPr>
            <a:xfrm>
              <a:off x="7879122" y="3668356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7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7" y="4660"/>
                  </a:lnTo>
                  <a:close/>
                </a:path>
                <a:path w="12700" h="5714">
                  <a:moveTo>
                    <a:pt x="3086" y="0"/>
                  </a:moveTo>
                  <a:lnTo>
                    <a:pt x="0" y="304"/>
                  </a:lnTo>
                  <a:lnTo>
                    <a:pt x="76" y="4965"/>
                  </a:lnTo>
                  <a:lnTo>
                    <a:pt x="3111" y="4660"/>
                  </a:lnTo>
                  <a:lnTo>
                    <a:pt x="12217" y="4660"/>
                  </a:lnTo>
                  <a:lnTo>
                    <a:pt x="12331" y="46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99">
              <a:extLst>
                <a:ext uri="{FF2B5EF4-FFF2-40B4-BE49-F238E27FC236}">
                  <a16:creationId xmlns:a16="http://schemas.microsoft.com/office/drawing/2014/main" id="{1A59E0F5-D19E-460F-BFBB-14CB4DAB605A}"/>
                </a:ext>
              </a:extLst>
            </p:cNvPr>
            <p:cNvSpPr/>
            <p:nvPr/>
          </p:nvSpPr>
          <p:spPr>
            <a:xfrm>
              <a:off x="7897248" y="366912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41" y="0"/>
                  </a:moveTo>
                  <a:lnTo>
                    <a:pt x="0" y="4660"/>
                  </a:lnTo>
                  <a:lnTo>
                    <a:pt x="12128" y="5270"/>
                  </a:lnTo>
                  <a:lnTo>
                    <a:pt x="12585" y="63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200">
              <a:extLst>
                <a:ext uri="{FF2B5EF4-FFF2-40B4-BE49-F238E27FC236}">
                  <a16:creationId xmlns:a16="http://schemas.microsoft.com/office/drawing/2014/main" id="{234D2377-D0CB-45C8-9823-F5A8EB6E339C}"/>
                </a:ext>
              </a:extLst>
            </p:cNvPr>
            <p:cNvSpPr/>
            <p:nvPr/>
          </p:nvSpPr>
          <p:spPr>
            <a:xfrm>
              <a:off x="7915266" y="3670544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35"/>
                  </a:lnTo>
                  <a:lnTo>
                    <a:pt x="12001" y="6464"/>
                  </a:lnTo>
                  <a:lnTo>
                    <a:pt x="12776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201">
              <a:extLst>
                <a:ext uri="{FF2B5EF4-FFF2-40B4-BE49-F238E27FC236}">
                  <a16:creationId xmlns:a16="http://schemas.microsoft.com/office/drawing/2014/main" id="{D3E58FCC-8DA3-4B31-A2CF-787D53E89911}"/>
                </a:ext>
              </a:extLst>
            </p:cNvPr>
            <p:cNvSpPr/>
            <p:nvPr/>
          </p:nvSpPr>
          <p:spPr>
            <a:xfrm>
              <a:off x="7933129" y="3672985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558" y="4584"/>
                  </a:moveTo>
                  <a:lnTo>
                    <a:pt x="76" y="4584"/>
                  </a:lnTo>
                  <a:lnTo>
                    <a:pt x="11836" y="7607"/>
                  </a:lnTo>
                  <a:lnTo>
                    <a:pt x="12558" y="4584"/>
                  </a:lnTo>
                  <a:close/>
                </a:path>
                <a:path w="13334" h="7620">
                  <a:moveTo>
                    <a:pt x="965" y="0"/>
                  </a:moveTo>
                  <a:lnTo>
                    <a:pt x="0" y="4927"/>
                  </a:lnTo>
                  <a:lnTo>
                    <a:pt x="76" y="4584"/>
                  </a:lnTo>
                  <a:lnTo>
                    <a:pt x="12558" y="4584"/>
                  </a:lnTo>
                  <a:lnTo>
                    <a:pt x="12915" y="3086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202">
              <a:extLst>
                <a:ext uri="{FF2B5EF4-FFF2-40B4-BE49-F238E27FC236}">
                  <a16:creationId xmlns:a16="http://schemas.microsoft.com/office/drawing/2014/main" id="{ED9A6267-8F55-4AE5-B737-CD5E9A65FB0F}"/>
                </a:ext>
              </a:extLst>
            </p:cNvPr>
            <p:cNvSpPr/>
            <p:nvPr/>
          </p:nvSpPr>
          <p:spPr>
            <a:xfrm>
              <a:off x="7950713" y="3677563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3" y="0"/>
                  </a:moveTo>
                  <a:lnTo>
                    <a:pt x="0" y="4508"/>
                  </a:lnTo>
                  <a:lnTo>
                    <a:pt x="8826" y="6769"/>
                  </a:lnTo>
                  <a:lnTo>
                    <a:pt x="11734" y="7620"/>
                  </a:lnTo>
                  <a:lnTo>
                    <a:pt x="13131" y="3175"/>
                  </a:lnTo>
                  <a:lnTo>
                    <a:pt x="10159" y="231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203">
              <a:extLst>
                <a:ext uri="{FF2B5EF4-FFF2-40B4-BE49-F238E27FC236}">
                  <a16:creationId xmlns:a16="http://schemas.microsoft.com/office/drawing/2014/main" id="{FED2B41F-C83B-488C-A5D0-53B5C1439165}"/>
                </a:ext>
              </a:extLst>
            </p:cNvPr>
            <p:cNvSpPr/>
            <p:nvPr/>
          </p:nvSpPr>
          <p:spPr>
            <a:xfrm>
              <a:off x="7968028" y="368281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11" y="0"/>
                  </a:moveTo>
                  <a:lnTo>
                    <a:pt x="0" y="4419"/>
                  </a:lnTo>
                  <a:lnTo>
                    <a:pt x="11391" y="8585"/>
                  </a:lnTo>
                  <a:lnTo>
                    <a:pt x="13106" y="4254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204">
              <a:extLst>
                <a:ext uri="{FF2B5EF4-FFF2-40B4-BE49-F238E27FC236}">
                  <a16:creationId xmlns:a16="http://schemas.microsoft.com/office/drawing/2014/main" id="{592BA954-41CC-41BD-A20E-EF55BCD4BF42}"/>
                </a:ext>
              </a:extLst>
            </p:cNvPr>
            <p:cNvSpPr/>
            <p:nvPr/>
          </p:nvSpPr>
          <p:spPr>
            <a:xfrm>
              <a:off x="7985004" y="368913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803" y="0"/>
                  </a:moveTo>
                  <a:lnTo>
                    <a:pt x="0" y="4305"/>
                  </a:lnTo>
                  <a:lnTo>
                    <a:pt x="10960" y="9512"/>
                  </a:lnTo>
                  <a:lnTo>
                    <a:pt x="12966" y="529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205">
              <a:extLst>
                <a:ext uri="{FF2B5EF4-FFF2-40B4-BE49-F238E27FC236}">
                  <a16:creationId xmlns:a16="http://schemas.microsoft.com/office/drawing/2014/main" id="{017E0770-DC88-468C-8BDD-0E3DE1015980}"/>
                </a:ext>
              </a:extLst>
            </p:cNvPr>
            <p:cNvSpPr/>
            <p:nvPr/>
          </p:nvSpPr>
          <p:spPr>
            <a:xfrm>
              <a:off x="8001318" y="369705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73" y="6794"/>
                  </a:lnTo>
                  <a:lnTo>
                    <a:pt x="8242" y="8039"/>
                  </a:lnTo>
                  <a:lnTo>
                    <a:pt x="10744" y="9778"/>
                  </a:lnTo>
                  <a:lnTo>
                    <a:pt x="13042" y="5727"/>
                  </a:lnTo>
                  <a:lnTo>
                    <a:pt x="10490" y="3949"/>
                  </a:lnTo>
                  <a:lnTo>
                    <a:pt x="7670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206">
              <a:extLst>
                <a:ext uri="{FF2B5EF4-FFF2-40B4-BE49-F238E27FC236}">
                  <a16:creationId xmlns:a16="http://schemas.microsoft.com/office/drawing/2014/main" id="{D60CEF5F-5A11-46D3-BD42-5B147E4D9B51}"/>
                </a:ext>
              </a:extLst>
            </p:cNvPr>
            <p:cNvSpPr/>
            <p:nvPr/>
          </p:nvSpPr>
          <p:spPr>
            <a:xfrm>
              <a:off x="8017140" y="370591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374" y="0"/>
                  </a:moveTo>
                  <a:lnTo>
                    <a:pt x="0" y="4013"/>
                  </a:lnTo>
                  <a:lnTo>
                    <a:pt x="10375" y="10312"/>
                  </a:lnTo>
                  <a:lnTo>
                    <a:pt x="12941" y="641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207">
              <a:extLst>
                <a:ext uri="{FF2B5EF4-FFF2-40B4-BE49-F238E27FC236}">
                  <a16:creationId xmlns:a16="http://schemas.microsoft.com/office/drawing/2014/main" id="{B07BE963-5ABE-4C7D-AD1E-4365AB23C178}"/>
                </a:ext>
              </a:extLst>
            </p:cNvPr>
            <p:cNvSpPr/>
            <p:nvPr/>
          </p:nvSpPr>
          <p:spPr>
            <a:xfrm>
              <a:off x="8032435" y="371569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654" y="0"/>
                  </a:moveTo>
                  <a:lnTo>
                    <a:pt x="0" y="3835"/>
                  </a:lnTo>
                  <a:lnTo>
                    <a:pt x="9728" y="11112"/>
                  </a:lnTo>
                  <a:lnTo>
                    <a:pt x="12560" y="740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208">
              <a:extLst>
                <a:ext uri="{FF2B5EF4-FFF2-40B4-BE49-F238E27FC236}">
                  <a16:creationId xmlns:a16="http://schemas.microsoft.com/office/drawing/2014/main" id="{B45B34AE-2C53-4248-9FAF-0DBCF1FC7DD9}"/>
                </a:ext>
              </a:extLst>
            </p:cNvPr>
            <p:cNvSpPr/>
            <p:nvPr/>
          </p:nvSpPr>
          <p:spPr>
            <a:xfrm>
              <a:off x="8046919" y="372671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908" y="0"/>
                  </a:moveTo>
                  <a:lnTo>
                    <a:pt x="0" y="3644"/>
                  </a:lnTo>
                  <a:lnTo>
                    <a:pt x="2552" y="5334"/>
                  </a:lnTo>
                  <a:lnTo>
                    <a:pt x="4749" y="7416"/>
                  </a:lnTo>
                  <a:lnTo>
                    <a:pt x="9245" y="11506"/>
                  </a:lnTo>
                  <a:lnTo>
                    <a:pt x="12318" y="8001"/>
                  </a:lnTo>
                  <a:lnTo>
                    <a:pt x="7746" y="3848"/>
                  </a:lnTo>
                  <a:lnTo>
                    <a:pt x="5499" y="171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209">
              <a:extLst>
                <a:ext uri="{FF2B5EF4-FFF2-40B4-BE49-F238E27FC236}">
                  <a16:creationId xmlns:a16="http://schemas.microsoft.com/office/drawing/2014/main" id="{8605C604-04E7-4BEA-8C40-494A93D08AED}"/>
                </a:ext>
              </a:extLst>
            </p:cNvPr>
            <p:cNvSpPr/>
            <p:nvPr/>
          </p:nvSpPr>
          <p:spPr>
            <a:xfrm>
              <a:off x="8060557" y="373877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41"/>
                  </a:lnTo>
                  <a:lnTo>
                    <a:pt x="6743" y="9550"/>
                  </a:lnTo>
                  <a:lnTo>
                    <a:pt x="8928" y="11658"/>
                  </a:lnTo>
                  <a:lnTo>
                    <a:pt x="12242" y="8369"/>
                  </a:lnTo>
                  <a:lnTo>
                    <a:pt x="10007" y="623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210">
              <a:extLst>
                <a:ext uri="{FF2B5EF4-FFF2-40B4-BE49-F238E27FC236}">
                  <a16:creationId xmlns:a16="http://schemas.microsoft.com/office/drawing/2014/main" id="{3A0AB24A-50B0-4BE9-8AFF-5B9358E27750}"/>
                </a:ext>
              </a:extLst>
            </p:cNvPr>
            <p:cNvSpPr/>
            <p:nvPr/>
          </p:nvSpPr>
          <p:spPr>
            <a:xfrm>
              <a:off x="8073486" y="375162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78" y="0"/>
                  </a:moveTo>
                  <a:lnTo>
                    <a:pt x="0" y="3200"/>
                  </a:lnTo>
                  <a:lnTo>
                    <a:pt x="8166" y="12191"/>
                  </a:lnTo>
                  <a:lnTo>
                    <a:pt x="11684" y="9131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211">
              <a:extLst>
                <a:ext uri="{FF2B5EF4-FFF2-40B4-BE49-F238E27FC236}">
                  <a16:creationId xmlns:a16="http://schemas.microsoft.com/office/drawing/2014/main" id="{8B6AC05E-B4CD-4FD8-880F-83CCBF6707C5}"/>
                </a:ext>
              </a:extLst>
            </p:cNvPr>
            <p:cNvSpPr/>
            <p:nvPr/>
          </p:nvSpPr>
          <p:spPr>
            <a:xfrm>
              <a:off x="8085649" y="376523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94" y="0"/>
                  </a:moveTo>
                  <a:lnTo>
                    <a:pt x="0" y="2971"/>
                  </a:lnTo>
                  <a:lnTo>
                    <a:pt x="7289" y="12687"/>
                  </a:lnTo>
                  <a:lnTo>
                    <a:pt x="11010" y="988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212">
              <a:extLst>
                <a:ext uri="{FF2B5EF4-FFF2-40B4-BE49-F238E27FC236}">
                  <a16:creationId xmlns:a16="http://schemas.microsoft.com/office/drawing/2014/main" id="{21382F29-8CF1-463C-B17E-9242483BAE2C}"/>
                </a:ext>
              </a:extLst>
            </p:cNvPr>
            <p:cNvSpPr/>
            <p:nvPr/>
          </p:nvSpPr>
          <p:spPr>
            <a:xfrm>
              <a:off x="8096497" y="3779955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3784" y="0"/>
                  </a:moveTo>
                  <a:lnTo>
                    <a:pt x="0" y="2717"/>
                  </a:lnTo>
                  <a:lnTo>
                    <a:pt x="3632" y="7581"/>
                  </a:lnTo>
                  <a:lnTo>
                    <a:pt x="5422" y="10045"/>
                  </a:lnTo>
                  <a:lnTo>
                    <a:pt x="6883" y="12700"/>
                  </a:lnTo>
                  <a:lnTo>
                    <a:pt x="10795" y="10160"/>
                  </a:lnTo>
                  <a:lnTo>
                    <a:pt x="9296" y="7454"/>
                  </a:lnTo>
                  <a:lnTo>
                    <a:pt x="7480" y="495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213">
              <a:extLst>
                <a:ext uri="{FF2B5EF4-FFF2-40B4-BE49-F238E27FC236}">
                  <a16:creationId xmlns:a16="http://schemas.microsoft.com/office/drawing/2014/main" id="{328EA41F-C004-427D-8448-81EA7090013F}"/>
                </a:ext>
              </a:extLst>
            </p:cNvPr>
            <p:cNvSpPr/>
            <p:nvPr/>
          </p:nvSpPr>
          <p:spPr>
            <a:xfrm>
              <a:off x="8106471" y="379528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62" y="0"/>
                  </a:moveTo>
                  <a:lnTo>
                    <a:pt x="0" y="2451"/>
                  </a:lnTo>
                  <a:lnTo>
                    <a:pt x="6299" y="12826"/>
                  </a:lnTo>
                  <a:lnTo>
                    <a:pt x="10375" y="1056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214">
              <a:extLst>
                <a:ext uri="{FF2B5EF4-FFF2-40B4-BE49-F238E27FC236}">
                  <a16:creationId xmlns:a16="http://schemas.microsoft.com/office/drawing/2014/main" id="{36D3267B-D4D5-4360-ABF0-5F6A41B9549C}"/>
                </a:ext>
              </a:extLst>
            </p:cNvPr>
            <p:cNvSpPr/>
            <p:nvPr/>
          </p:nvSpPr>
          <p:spPr>
            <a:xfrm>
              <a:off x="8115555" y="3811180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99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215">
              <a:extLst>
                <a:ext uri="{FF2B5EF4-FFF2-40B4-BE49-F238E27FC236}">
                  <a16:creationId xmlns:a16="http://schemas.microsoft.com/office/drawing/2014/main" id="{594F6637-7EF1-4DA4-ABFD-5DB43A4C1B20}"/>
                </a:ext>
              </a:extLst>
            </p:cNvPr>
            <p:cNvSpPr/>
            <p:nvPr/>
          </p:nvSpPr>
          <p:spPr>
            <a:xfrm>
              <a:off x="8123418" y="382776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7" y="0"/>
                  </a:moveTo>
                  <a:lnTo>
                    <a:pt x="0" y="1879"/>
                  </a:lnTo>
                  <a:lnTo>
                    <a:pt x="1504" y="4521"/>
                  </a:lnTo>
                  <a:lnTo>
                    <a:pt x="2405" y="7429"/>
                  </a:lnTo>
                  <a:lnTo>
                    <a:pt x="4501" y="13131"/>
                  </a:lnTo>
                  <a:lnTo>
                    <a:pt x="8844" y="11455"/>
                  </a:lnTo>
                  <a:lnTo>
                    <a:pt x="6723" y="5651"/>
                  </a:lnTo>
                  <a:lnTo>
                    <a:pt x="5796" y="2692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216">
              <a:extLst>
                <a:ext uri="{FF2B5EF4-FFF2-40B4-BE49-F238E27FC236}">
                  <a16:creationId xmlns:a16="http://schemas.microsoft.com/office/drawing/2014/main" id="{7C8FE648-7797-415E-B8D3-21AA13434381}"/>
                </a:ext>
              </a:extLst>
            </p:cNvPr>
            <p:cNvSpPr/>
            <p:nvPr/>
          </p:nvSpPr>
          <p:spPr>
            <a:xfrm>
              <a:off x="8129957" y="3844887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94" y="0"/>
                  </a:moveTo>
                  <a:lnTo>
                    <a:pt x="0" y="1587"/>
                  </a:lnTo>
                  <a:lnTo>
                    <a:pt x="3124" y="10134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217">
              <a:extLst>
                <a:ext uri="{FF2B5EF4-FFF2-40B4-BE49-F238E27FC236}">
                  <a16:creationId xmlns:a16="http://schemas.microsoft.com/office/drawing/2014/main" id="{4DA32E7F-A30D-4AE2-9D59-BAD95417CB16}"/>
                </a:ext>
              </a:extLst>
            </p:cNvPr>
            <p:cNvSpPr/>
            <p:nvPr/>
          </p:nvSpPr>
          <p:spPr>
            <a:xfrm>
              <a:off x="8135537" y="3862373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70"/>
                  </a:lnTo>
                  <a:lnTo>
                    <a:pt x="3022" y="13030"/>
                  </a:lnTo>
                  <a:lnTo>
                    <a:pt x="7569" y="119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218">
              <a:extLst>
                <a:ext uri="{FF2B5EF4-FFF2-40B4-BE49-F238E27FC236}">
                  <a16:creationId xmlns:a16="http://schemas.microsoft.com/office/drawing/2014/main" id="{832FB406-1E74-4273-B843-D6453C6FE238}"/>
                </a:ext>
              </a:extLst>
            </p:cNvPr>
            <p:cNvSpPr/>
            <p:nvPr/>
          </p:nvSpPr>
          <p:spPr>
            <a:xfrm>
              <a:off x="8140047" y="388019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16" y="6934"/>
                  </a:lnTo>
                  <a:lnTo>
                    <a:pt x="1930" y="12941"/>
                  </a:lnTo>
                  <a:lnTo>
                    <a:pt x="6527" y="12192"/>
                  </a:lnTo>
                  <a:lnTo>
                    <a:pt x="5600" y="6096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219">
              <a:extLst>
                <a:ext uri="{FF2B5EF4-FFF2-40B4-BE49-F238E27FC236}">
                  <a16:creationId xmlns:a16="http://schemas.microsoft.com/office/drawing/2014/main" id="{AA762837-46E6-4A3F-A56B-BF2D61A2F0FD}"/>
                </a:ext>
              </a:extLst>
            </p:cNvPr>
            <p:cNvSpPr/>
            <p:nvPr/>
          </p:nvSpPr>
          <p:spPr>
            <a:xfrm>
              <a:off x="8142870" y="3898374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22" y="0"/>
                  </a:moveTo>
                  <a:lnTo>
                    <a:pt x="0" y="635"/>
                  </a:lnTo>
                  <a:lnTo>
                    <a:pt x="1917" y="12623"/>
                  </a:lnTo>
                  <a:lnTo>
                    <a:pt x="1562" y="12661"/>
                  </a:lnTo>
                  <a:lnTo>
                    <a:pt x="6565" y="12204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220">
              <a:extLst>
                <a:ext uri="{FF2B5EF4-FFF2-40B4-BE49-F238E27FC236}">
                  <a16:creationId xmlns:a16="http://schemas.microsoft.com/office/drawing/2014/main" id="{2CBF8DF5-A316-4A17-9175-19F8F97D4569}"/>
                </a:ext>
              </a:extLst>
            </p:cNvPr>
            <p:cNvSpPr/>
            <p:nvPr/>
          </p:nvSpPr>
          <p:spPr>
            <a:xfrm>
              <a:off x="8144728" y="391664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221">
              <a:extLst>
                <a:ext uri="{FF2B5EF4-FFF2-40B4-BE49-F238E27FC236}">
                  <a16:creationId xmlns:a16="http://schemas.microsoft.com/office/drawing/2014/main" id="{4085765D-6423-4EB6-B94E-EE383BE5BCE0}"/>
                </a:ext>
              </a:extLst>
            </p:cNvPr>
            <p:cNvSpPr/>
            <p:nvPr/>
          </p:nvSpPr>
          <p:spPr>
            <a:xfrm>
              <a:off x="8198383" y="3670693"/>
              <a:ext cx="528650" cy="528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222">
              <a:extLst>
                <a:ext uri="{FF2B5EF4-FFF2-40B4-BE49-F238E27FC236}">
                  <a16:creationId xmlns:a16="http://schemas.microsoft.com/office/drawing/2014/main" id="{44E5FEF0-FBA0-476F-A35C-CD76BB1DBA0E}"/>
                </a:ext>
              </a:extLst>
            </p:cNvPr>
            <p:cNvSpPr/>
            <p:nvPr/>
          </p:nvSpPr>
          <p:spPr>
            <a:xfrm>
              <a:off x="8724020" y="393502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83" y="0"/>
                  </a:moveTo>
                  <a:lnTo>
                    <a:pt x="622" y="0"/>
                  </a:lnTo>
                  <a:lnTo>
                    <a:pt x="0" y="12128"/>
                  </a:lnTo>
                  <a:lnTo>
                    <a:pt x="4660" y="12344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223">
              <a:extLst>
                <a:ext uri="{FF2B5EF4-FFF2-40B4-BE49-F238E27FC236}">
                  <a16:creationId xmlns:a16="http://schemas.microsoft.com/office/drawing/2014/main" id="{72D980C6-19B5-4A49-8698-56A0F85B76DC}"/>
                </a:ext>
              </a:extLst>
            </p:cNvPr>
            <p:cNvSpPr/>
            <p:nvPr/>
          </p:nvSpPr>
          <p:spPr>
            <a:xfrm>
              <a:off x="8722766" y="395308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52" y="0"/>
                  </a:moveTo>
                  <a:lnTo>
                    <a:pt x="355" y="12128"/>
                  </a:lnTo>
                  <a:lnTo>
                    <a:pt x="4635" y="12623"/>
                  </a:lnTo>
                  <a:lnTo>
                    <a:pt x="4991" y="12649"/>
                  </a:lnTo>
                  <a:lnTo>
                    <a:pt x="5600" y="317"/>
                  </a:lnTo>
                  <a:lnTo>
                    <a:pt x="952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1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224">
              <a:extLst>
                <a:ext uri="{FF2B5EF4-FFF2-40B4-BE49-F238E27FC236}">
                  <a16:creationId xmlns:a16="http://schemas.microsoft.com/office/drawing/2014/main" id="{41A9928A-022C-4E3A-84E0-13479CDA5D64}"/>
                </a:ext>
              </a:extLst>
            </p:cNvPr>
            <p:cNvSpPr/>
            <p:nvPr/>
          </p:nvSpPr>
          <p:spPr>
            <a:xfrm>
              <a:off x="8720038" y="397104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41" y="0"/>
                  </a:moveTo>
                  <a:lnTo>
                    <a:pt x="0" y="12001"/>
                  </a:lnTo>
                  <a:lnTo>
                    <a:pt x="4584" y="12852"/>
                  </a:lnTo>
                  <a:lnTo>
                    <a:pt x="6451" y="634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225">
              <a:extLst>
                <a:ext uri="{FF2B5EF4-FFF2-40B4-BE49-F238E27FC236}">
                  <a16:creationId xmlns:a16="http://schemas.microsoft.com/office/drawing/2014/main" id="{E8AD9B53-A913-4B37-BCC6-6671D6804882}"/>
                </a:ext>
              </a:extLst>
            </p:cNvPr>
            <p:cNvSpPr/>
            <p:nvPr/>
          </p:nvSpPr>
          <p:spPr>
            <a:xfrm>
              <a:off x="8716013" y="398890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81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226">
              <a:extLst>
                <a:ext uri="{FF2B5EF4-FFF2-40B4-BE49-F238E27FC236}">
                  <a16:creationId xmlns:a16="http://schemas.microsoft.com/office/drawing/2014/main" id="{4CD40446-C691-4CB4-8FF7-DE4E17F4D0B5}"/>
                </a:ext>
              </a:extLst>
            </p:cNvPr>
            <p:cNvSpPr/>
            <p:nvPr/>
          </p:nvSpPr>
          <p:spPr>
            <a:xfrm>
              <a:off x="8710996" y="4006410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19" y="5880"/>
                  </a:lnTo>
                  <a:lnTo>
                    <a:pt x="0" y="11595"/>
                  </a:lnTo>
                  <a:lnTo>
                    <a:pt x="4432" y="13068"/>
                  </a:lnTo>
                  <a:lnTo>
                    <a:pt x="6489" y="7251"/>
                  </a:lnTo>
                  <a:lnTo>
                    <a:pt x="8026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227">
              <a:extLst>
                <a:ext uri="{FF2B5EF4-FFF2-40B4-BE49-F238E27FC236}">
                  <a16:creationId xmlns:a16="http://schemas.microsoft.com/office/drawing/2014/main" id="{F035525F-E63B-4AB4-8155-0543183BEF46}"/>
                </a:ext>
              </a:extLst>
            </p:cNvPr>
            <p:cNvSpPr/>
            <p:nvPr/>
          </p:nvSpPr>
          <p:spPr>
            <a:xfrm>
              <a:off x="8704783" y="402359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65" y="0"/>
                  </a:moveTo>
                  <a:lnTo>
                    <a:pt x="0" y="11391"/>
                  </a:lnTo>
                  <a:lnTo>
                    <a:pt x="4305" y="13182"/>
                  </a:lnTo>
                  <a:lnTo>
                    <a:pt x="8559" y="1574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228">
              <a:extLst>
                <a:ext uri="{FF2B5EF4-FFF2-40B4-BE49-F238E27FC236}">
                  <a16:creationId xmlns:a16="http://schemas.microsoft.com/office/drawing/2014/main" id="{B76C8D77-184A-47CD-9A22-5BFB305CFFB4}"/>
                </a:ext>
              </a:extLst>
            </p:cNvPr>
            <p:cNvSpPr/>
            <p:nvPr/>
          </p:nvSpPr>
          <p:spPr>
            <a:xfrm>
              <a:off x="8697131" y="4040415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5270" y="0"/>
                  </a:moveTo>
                  <a:lnTo>
                    <a:pt x="0" y="10934"/>
                  </a:lnTo>
                  <a:lnTo>
                    <a:pt x="4165" y="13017"/>
                  </a:lnTo>
                  <a:lnTo>
                    <a:pt x="9537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229">
              <a:extLst>
                <a:ext uri="{FF2B5EF4-FFF2-40B4-BE49-F238E27FC236}">
                  <a16:creationId xmlns:a16="http://schemas.microsoft.com/office/drawing/2014/main" id="{4F3B7FDE-4BD7-4843-B926-63C9CC27D545}"/>
                </a:ext>
              </a:extLst>
            </p:cNvPr>
            <p:cNvSpPr/>
            <p:nvPr/>
          </p:nvSpPr>
          <p:spPr>
            <a:xfrm>
              <a:off x="8688548" y="405670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0"/>
                  </a:lnTo>
                  <a:lnTo>
                    <a:pt x="4013" y="12903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230">
              <a:extLst>
                <a:ext uri="{FF2B5EF4-FFF2-40B4-BE49-F238E27FC236}">
                  <a16:creationId xmlns:a16="http://schemas.microsoft.com/office/drawing/2014/main" id="{47966BE9-D7C9-4585-86B8-F92C8D9F3FE0}"/>
                </a:ext>
              </a:extLst>
            </p:cNvPr>
            <p:cNvSpPr/>
            <p:nvPr/>
          </p:nvSpPr>
          <p:spPr>
            <a:xfrm>
              <a:off x="8679047" y="407232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228" y="10452"/>
                  </a:lnTo>
                  <a:lnTo>
                    <a:pt x="4076" y="13080"/>
                  </a:lnTo>
                  <a:lnTo>
                    <a:pt x="10375" y="2451"/>
                  </a:lnTo>
                  <a:lnTo>
                    <a:pt x="6413" y="0"/>
                  </a:lnTo>
                  <a:close/>
                </a:path>
                <a:path w="10795" h="13335">
                  <a:moveTo>
                    <a:pt x="0" y="10299"/>
                  </a:moveTo>
                  <a:lnTo>
                    <a:pt x="223" y="10452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231">
              <a:extLst>
                <a:ext uri="{FF2B5EF4-FFF2-40B4-BE49-F238E27FC236}">
                  <a16:creationId xmlns:a16="http://schemas.microsoft.com/office/drawing/2014/main" id="{75F519DD-7BF6-488F-B788-E0F84E808867}"/>
                </a:ext>
              </a:extLst>
            </p:cNvPr>
            <p:cNvSpPr/>
            <p:nvPr/>
          </p:nvSpPr>
          <p:spPr>
            <a:xfrm>
              <a:off x="8668221" y="408737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64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49" y="271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232">
              <a:extLst>
                <a:ext uri="{FF2B5EF4-FFF2-40B4-BE49-F238E27FC236}">
                  <a16:creationId xmlns:a16="http://schemas.microsoft.com/office/drawing/2014/main" id="{4B9C9A26-E4C2-49A0-8861-18CC5646BC95}"/>
                </a:ext>
              </a:extLst>
            </p:cNvPr>
            <p:cNvSpPr/>
            <p:nvPr/>
          </p:nvSpPr>
          <p:spPr>
            <a:xfrm>
              <a:off x="8656476" y="4101846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66" y="0"/>
                  </a:moveTo>
                  <a:lnTo>
                    <a:pt x="0" y="8978"/>
                  </a:lnTo>
                  <a:lnTo>
                    <a:pt x="3441" y="12115"/>
                  </a:lnTo>
                  <a:lnTo>
                    <a:pt x="11760" y="297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233">
              <a:extLst>
                <a:ext uri="{FF2B5EF4-FFF2-40B4-BE49-F238E27FC236}">
                  <a16:creationId xmlns:a16="http://schemas.microsoft.com/office/drawing/2014/main" id="{6D15BF76-80D9-4EDA-9097-4E8C0130D2BD}"/>
                </a:ext>
              </a:extLst>
            </p:cNvPr>
            <p:cNvSpPr/>
            <p:nvPr/>
          </p:nvSpPr>
          <p:spPr>
            <a:xfrm>
              <a:off x="8643949" y="411521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34" y="0"/>
                  </a:moveTo>
                  <a:lnTo>
                    <a:pt x="4457" y="4495"/>
                  </a:lnTo>
                  <a:lnTo>
                    <a:pt x="2298" y="6629"/>
                  </a:lnTo>
                  <a:lnTo>
                    <a:pt x="0" y="8623"/>
                  </a:lnTo>
                  <a:lnTo>
                    <a:pt x="3225" y="11988"/>
                  </a:lnTo>
                  <a:lnTo>
                    <a:pt x="5562" y="9956"/>
                  </a:lnTo>
                  <a:lnTo>
                    <a:pt x="7747" y="7785"/>
                  </a:lnTo>
                  <a:lnTo>
                    <a:pt x="11899" y="321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234">
              <a:extLst>
                <a:ext uri="{FF2B5EF4-FFF2-40B4-BE49-F238E27FC236}">
                  <a16:creationId xmlns:a16="http://schemas.microsoft.com/office/drawing/2014/main" id="{E35804D9-1BF5-48CC-B673-35C8F4B4FA04}"/>
                </a:ext>
              </a:extLst>
            </p:cNvPr>
            <p:cNvSpPr/>
            <p:nvPr/>
          </p:nvSpPr>
          <p:spPr>
            <a:xfrm>
              <a:off x="8630568" y="412784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91" y="0"/>
                  </a:moveTo>
                  <a:lnTo>
                    <a:pt x="0" y="8166"/>
                  </a:lnTo>
                  <a:lnTo>
                    <a:pt x="2984" y="11747"/>
                  </a:lnTo>
                  <a:lnTo>
                    <a:pt x="12141" y="3428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235">
              <a:extLst>
                <a:ext uri="{FF2B5EF4-FFF2-40B4-BE49-F238E27FC236}">
                  <a16:creationId xmlns:a16="http://schemas.microsoft.com/office/drawing/2014/main" id="{C505F3AF-F532-4EE5-866A-BE4826603A31}"/>
                </a:ext>
              </a:extLst>
            </p:cNvPr>
            <p:cNvSpPr/>
            <p:nvPr/>
          </p:nvSpPr>
          <p:spPr>
            <a:xfrm>
              <a:off x="8616193" y="413968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28" y="0"/>
                  </a:moveTo>
                  <a:lnTo>
                    <a:pt x="0" y="7277"/>
                  </a:lnTo>
                  <a:lnTo>
                    <a:pt x="2743" y="11048"/>
                  </a:lnTo>
                  <a:lnTo>
                    <a:pt x="12636" y="3644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236">
              <a:extLst>
                <a:ext uri="{FF2B5EF4-FFF2-40B4-BE49-F238E27FC236}">
                  <a16:creationId xmlns:a16="http://schemas.microsoft.com/office/drawing/2014/main" id="{ED81FEDD-8D21-44EE-AE33-9F1D5441E3B7}"/>
                </a:ext>
              </a:extLst>
            </p:cNvPr>
            <p:cNvSpPr/>
            <p:nvPr/>
          </p:nvSpPr>
          <p:spPr>
            <a:xfrm>
              <a:off x="8601210" y="4150521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73" y="10471"/>
                  </a:moveTo>
                  <a:close/>
                </a:path>
                <a:path w="13334" h="10795">
                  <a:moveTo>
                    <a:pt x="10223" y="0"/>
                  </a:moveTo>
                  <a:lnTo>
                    <a:pt x="10414" y="279"/>
                  </a:lnTo>
                  <a:lnTo>
                    <a:pt x="0" y="6527"/>
                  </a:lnTo>
                  <a:lnTo>
                    <a:pt x="2473" y="10471"/>
                  </a:lnTo>
                  <a:lnTo>
                    <a:pt x="13068" y="4114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237">
              <a:extLst>
                <a:ext uri="{FF2B5EF4-FFF2-40B4-BE49-F238E27FC236}">
                  <a16:creationId xmlns:a16="http://schemas.microsoft.com/office/drawing/2014/main" id="{E9D292FB-4EE9-49E6-B6BF-B41B74DADA06}"/>
                </a:ext>
              </a:extLst>
            </p:cNvPr>
            <p:cNvSpPr/>
            <p:nvPr/>
          </p:nvSpPr>
          <p:spPr>
            <a:xfrm>
              <a:off x="8585665" y="4160136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77" y="0"/>
                  </a:moveTo>
                  <a:lnTo>
                    <a:pt x="177" y="6438"/>
                  </a:lnTo>
                  <a:lnTo>
                    <a:pt x="2184" y="10236"/>
                  </a:lnTo>
                  <a:lnTo>
                    <a:pt x="2374" y="10553"/>
                  </a:lnTo>
                  <a:lnTo>
                    <a:pt x="12852" y="4000"/>
                  </a:lnTo>
                  <a:lnTo>
                    <a:pt x="10477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68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238">
              <a:extLst>
                <a:ext uri="{FF2B5EF4-FFF2-40B4-BE49-F238E27FC236}">
                  <a16:creationId xmlns:a16="http://schemas.microsoft.com/office/drawing/2014/main" id="{6BED7884-DFC8-4BB2-96CC-C96348690C9D}"/>
                </a:ext>
              </a:extLst>
            </p:cNvPr>
            <p:cNvSpPr/>
            <p:nvPr/>
          </p:nvSpPr>
          <p:spPr>
            <a:xfrm>
              <a:off x="8569374" y="4168830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905" y="9525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239">
              <a:extLst>
                <a:ext uri="{FF2B5EF4-FFF2-40B4-BE49-F238E27FC236}">
                  <a16:creationId xmlns:a16="http://schemas.microsoft.com/office/drawing/2014/main" id="{4D7A6AF2-E3C3-4D43-96EF-1CB176DA0CB1}"/>
                </a:ext>
              </a:extLst>
            </p:cNvPr>
            <p:cNvSpPr/>
            <p:nvPr/>
          </p:nvSpPr>
          <p:spPr>
            <a:xfrm>
              <a:off x="8552594" y="417662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404" y="0"/>
                  </a:moveTo>
                  <a:lnTo>
                    <a:pt x="0" y="4165"/>
                  </a:lnTo>
                  <a:lnTo>
                    <a:pt x="1600" y="8547"/>
                  </a:lnTo>
                  <a:lnTo>
                    <a:pt x="13208" y="4292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240">
              <a:extLst>
                <a:ext uri="{FF2B5EF4-FFF2-40B4-BE49-F238E27FC236}">
                  <a16:creationId xmlns:a16="http://schemas.microsoft.com/office/drawing/2014/main" id="{CED1051C-975B-474B-B8F6-92F874C24E7A}"/>
                </a:ext>
              </a:extLst>
            </p:cNvPr>
            <p:cNvSpPr/>
            <p:nvPr/>
          </p:nvSpPr>
          <p:spPr>
            <a:xfrm>
              <a:off x="8535466" y="4182827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295" y="8153"/>
                  </a:lnTo>
                  <a:lnTo>
                    <a:pt x="4305" y="7454"/>
                  </a:lnTo>
                  <a:lnTo>
                    <a:pt x="7251" y="6540"/>
                  </a:lnTo>
                  <a:lnTo>
                    <a:pt x="13055" y="4419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241">
              <a:extLst>
                <a:ext uri="{FF2B5EF4-FFF2-40B4-BE49-F238E27FC236}">
                  <a16:creationId xmlns:a16="http://schemas.microsoft.com/office/drawing/2014/main" id="{8F952C6B-154C-450A-991E-4EB6C2FFF56C}"/>
                </a:ext>
              </a:extLst>
            </p:cNvPr>
            <p:cNvSpPr/>
            <p:nvPr/>
          </p:nvSpPr>
          <p:spPr>
            <a:xfrm>
              <a:off x="8517954" y="4187983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60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54" y="4508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242">
              <a:extLst>
                <a:ext uri="{FF2B5EF4-FFF2-40B4-BE49-F238E27FC236}">
                  <a16:creationId xmlns:a16="http://schemas.microsoft.com/office/drawing/2014/main" id="{A327BFD1-FC58-450E-9C53-B5EBE46793E0}"/>
                </a:ext>
              </a:extLst>
            </p:cNvPr>
            <p:cNvSpPr/>
            <p:nvPr/>
          </p:nvSpPr>
          <p:spPr>
            <a:xfrm>
              <a:off x="8500133" y="419214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001" y="0"/>
                  </a:moveTo>
                  <a:lnTo>
                    <a:pt x="0" y="1828"/>
                  </a:lnTo>
                  <a:lnTo>
                    <a:pt x="660" y="6438"/>
                  </a:lnTo>
                  <a:lnTo>
                    <a:pt x="12877" y="4584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243">
              <a:extLst>
                <a:ext uri="{FF2B5EF4-FFF2-40B4-BE49-F238E27FC236}">
                  <a16:creationId xmlns:a16="http://schemas.microsoft.com/office/drawing/2014/main" id="{948ECA4F-3B87-4737-92D0-0CCF710D5591}"/>
                </a:ext>
              </a:extLst>
            </p:cNvPr>
            <p:cNvSpPr/>
            <p:nvPr/>
          </p:nvSpPr>
          <p:spPr>
            <a:xfrm>
              <a:off x="8482186" y="419488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93" y="571"/>
                  </a:lnTo>
                  <a:lnTo>
                    <a:pt x="6070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588" y="5219"/>
                  </a:lnTo>
                  <a:lnTo>
                    <a:pt x="12623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244">
              <a:extLst>
                <a:ext uri="{FF2B5EF4-FFF2-40B4-BE49-F238E27FC236}">
                  <a16:creationId xmlns:a16="http://schemas.microsoft.com/office/drawing/2014/main" id="{04CAAC70-14D9-43E0-8583-0AEB809AC32F}"/>
                </a:ext>
              </a:extLst>
            </p:cNvPr>
            <p:cNvSpPr/>
            <p:nvPr/>
          </p:nvSpPr>
          <p:spPr>
            <a:xfrm>
              <a:off x="8464128" y="419627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245">
              <a:extLst>
                <a:ext uri="{FF2B5EF4-FFF2-40B4-BE49-F238E27FC236}">
                  <a16:creationId xmlns:a16="http://schemas.microsoft.com/office/drawing/2014/main" id="{068CE9CA-E034-45A8-AFE5-321747E96723}"/>
                </a:ext>
              </a:extLst>
            </p:cNvPr>
            <p:cNvSpPr/>
            <p:nvPr/>
          </p:nvSpPr>
          <p:spPr>
            <a:xfrm>
              <a:off x="8445778" y="419611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92" y="0"/>
                  </a:moveTo>
                  <a:lnTo>
                    <a:pt x="0" y="4648"/>
                  </a:lnTo>
                  <a:lnTo>
                    <a:pt x="12331" y="5283"/>
                  </a:lnTo>
                  <a:lnTo>
                    <a:pt x="12420" y="6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246">
              <a:extLst>
                <a:ext uri="{FF2B5EF4-FFF2-40B4-BE49-F238E27FC236}">
                  <a16:creationId xmlns:a16="http://schemas.microsoft.com/office/drawing/2014/main" id="{8C444FAF-3C99-4E9F-ADB0-91E819C4A31B}"/>
                </a:ext>
              </a:extLst>
            </p:cNvPr>
            <p:cNvSpPr/>
            <p:nvPr/>
          </p:nvSpPr>
          <p:spPr>
            <a:xfrm>
              <a:off x="8427477" y="419441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108" y="5549"/>
                  </a:lnTo>
                  <a:lnTo>
                    <a:pt x="9156" y="6083"/>
                  </a:lnTo>
                  <a:lnTo>
                    <a:pt x="12255" y="6057"/>
                  </a:lnTo>
                  <a:lnTo>
                    <a:pt x="12647" y="1435"/>
                  </a:lnTo>
                  <a:lnTo>
                    <a:pt x="9601" y="1435"/>
                  </a:lnTo>
                  <a:lnTo>
                    <a:pt x="6616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35"/>
                  </a:lnTo>
                  <a:lnTo>
                    <a:pt x="12647" y="143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247">
              <a:extLst>
                <a:ext uri="{FF2B5EF4-FFF2-40B4-BE49-F238E27FC236}">
                  <a16:creationId xmlns:a16="http://schemas.microsoft.com/office/drawing/2014/main" id="{315F3284-600C-46CE-98F0-2DBFE6273F8E}"/>
                </a:ext>
              </a:extLst>
            </p:cNvPr>
            <p:cNvSpPr/>
            <p:nvPr/>
          </p:nvSpPr>
          <p:spPr>
            <a:xfrm>
              <a:off x="8409288" y="4191682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27" y="0"/>
                  </a:moveTo>
                  <a:lnTo>
                    <a:pt x="0" y="4572"/>
                  </a:lnTo>
                  <a:lnTo>
                    <a:pt x="12217" y="6438"/>
                  </a:lnTo>
                  <a:lnTo>
                    <a:pt x="12928" y="18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248">
              <a:extLst>
                <a:ext uri="{FF2B5EF4-FFF2-40B4-BE49-F238E27FC236}">
                  <a16:creationId xmlns:a16="http://schemas.microsoft.com/office/drawing/2014/main" id="{A483D994-1D7D-47A7-997E-F003F563E25F}"/>
                </a:ext>
              </a:extLst>
            </p:cNvPr>
            <p:cNvSpPr/>
            <p:nvPr/>
          </p:nvSpPr>
          <p:spPr>
            <a:xfrm>
              <a:off x="8391452" y="4187205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63" y="7569"/>
                  </a:lnTo>
                  <a:lnTo>
                    <a:pt x="12992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249">
              <a:extLst>
                <a:ext uri="{FF2B5EF4-FFF2-40B4-BE49-F238E27FC236}">
                  <a16:creationId xmlns:a16="http://schemas.microsoft.com/office/drawing/2014/main" id="{DF13C635-B167-49AC-8E09-0B410DC5469E}"/>
                </a:ext>
              </a:extLst>
            </p:cNvPr>
            <p:cNvSpPr/>
            <p:nvPr/>
          </p:nvSpPr>
          <p:spPr>
            <a:xfrm>
              <a:off x="8373926" y="418176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62" y="0"/>
                  </a:moveTo>
                  <a:lnTo>
                    <a:pt x="0" y="4394"/>
                  </a:lnTo>
                  <a:lnTo>
                    <a:pt x="11557" y="8788"/>
                  </a:lnTo>
                  <a:lnTo>
                    <a:pt x="12910" y="431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250">
              <a:extLst>
                <a:ext uri="{FF2B5EF4-FFF2-40B4-BE49-F238E27FC236}">
                  <a16:creationId xmlns:a16="http://schemas.microsoft.com/office/drawing/2014/main" id="{A19BA480-E355-4E42-BDBD-F325BC3A60C5}"/>
                </a:ext>
              </a:extLst>
            </p:cNvPr>
            <p:cNvSpPr/>
            <p:nvPr/>
          </p:nvSpPr>
          <p:spPr>
            <a:xfrm>
              <a:off x="8356602" y="417533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993" y="0"/>
                  </a:moveTo>
                  <a:lnTo>
                    <a:pt x="0" y="4610"/>
                  </a:lnTo>
                  <a:lnTo>
                    <a:pt x="11645" y="8737"/>
                  </a:lnTo>
                  <a:lnTo>
                    <a:pt x="13309" y="4394"/>
                  </a:lnTo>
                  <a:lnTo>
                    <a:pt x="1854" y="33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251">
              <a:extLst>
                <a:ext uri="{FF2B5EF4-FFF2-40B4-BE49-F238E27FC236}">
                  <a16:creationId xmlns:a16="http://schemas.microsoft.com/office/drawing/2014/main" id="{9980834F-8DB9-41CD-93C3-38890EB2E7CF}"/>
                </a:ext>
              </a:extLst>
            </p:cNvPr>
            <p:cNvSpPr/>
            <p:nvPr/>
          </p:nvSpPr>
          <p:spPr>
            <a:xfrm>
              <a:off x="8340153" y="4167490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37" y="9499"/>
                  </a:lnTo>
                  <a:lnTo>
                    <a:pt x="13093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252">
              <a:extLst>
                <a:ext uri="{FF2B5EF4-FFF2-40B4-BE49-F238E27FC236}">
                  <a16:creationId xmlns:a16="http://schemas.microsoft.com/office/drawing/2014/main" id="{90896A85-2189-4CC9-969D-CC9FC07B6C85}"/>
                </a:ext>
              </a:extLst>
            </p:cNvPr>
            <p:cNvSpPr/>
            <p:nvPr/>
          </p:nvSpPr>
          <p:spPr>
            <a:xfrm>
              <a:off x="8324197" y="415852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66" y="10388"/>
                  </a:lnTo>
                  <a:lnTo>
                    <a:pt x="12801" y="63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253">
              <a:extLst>
                <a:ext uri="{FF2B5EF4-FFF2-40B4-BE49-F238E27FC236}">
                  <a16:creationId xmlns:a16="http://schemas.microsoft.com/office/drawing/2014/main" id="{1E2A0F55-B610-4BA5-BA42-667250B6F1AD}"/>
                </a:ext>
              </a:extLst>
            </p:cNvPr>
            <p:cNvSpPr/>
            <p:nvPr/>
          </p:nvSpPr>
          <p:spPr>
            <a:xfrm>
              <a:off x="8308799" y="4148658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692" y="0"/>
                  </a:moveTo>
                  <a:lnTo>
                    <a:pt x="0" y="3810"/>
                  </a:lnTo>
                  <a:lnTo>
                    <a:pt x="4952" y="7493"/>
                  </a:lnTo>
                  <a:lnTo>
                    <a:pt x="10236" y="10706"/>
                  </a:lnTo>
                  <a:lnTo>
                    <a:pt x="12750" y="6781"/>
                  </a:lnTo>
                  <a:lnTo>
                    <a:pt x="7556" y="363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254">
              <a:extLst>
                <a:ext uri="{FF2B5EF4-FFF2-40B4-BE49-F238E27FC236}">
                  <a16:creationId xmlns:a16="http://schemas.microsoft.com/office/drawing/2014/main" id="{CA67F276-D9C1-472A-872A-F84519A8BA72}"/>
                </a:ext>
              </a:extLst>
            </p:cNvPr>
            <p:cNvSpPr/>
            <p:nvPr/>
          </p:nvSpPr>
          <p:spPr>
            <a:xfrm>
              <a:off x="8294060" y="413783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77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255">
              <a:extLst>
                <a:ext uri="{FF2B5EF4-FFF2-40B4-BE49-F238E27FC236}">
                  <a16:creationId xmlns:a16="http://schemas.microsoft.com/office/drawing/2014/main" id="{9D0E2AB3-F0C5-45CD-B66F-201DF002C697}"/>
                </a:ext>
              </a:extLst>
            </p:cNvPr>
            <p:cNvSpPr/>
            <p:nvPr/>
          </p:nvSpPr>
          <p:spPr>
            <a:xfrm>
              <a:off x="8280374" y="412575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87" y="0"/>
                  </a:moveTo>
                  <a:lnTo>
                    <a:pt x="0" y="3403"/>
                  </a:lnTo>
                  <a:lnTo>
                    <a:pt x="9143" y="11709"/>
                  </a:lnTo>
                  <a:lnTo>
                    <a:pt x="12166" y="816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256">
              <a:extLst>
                <a:ext uri="{FF2B5EF4-FFF2-40B4-BE49-F238E27FC236}">
                  <a16:creationId xmlns:a16="http://schemas.microsoft.com/office/drawing/2014/main" id="{00F6D938-AA86-4AFF-86B9-D69A85A45276}"/>
                </a:ext>
              </a:extLst>
            </p:cNvPr>
            <p:cNvSpPr/>
            <p:nvPr/>
          </p:nvSpPr>
          <p:spPr>
            <a:xfrm>
              <a:off x="8267433" y="4112926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16" y="0"/>
                  </a:moveTo>
                  <a:lnTo>
                    <a:pt x="0" y="3175"/>
                  </a:lnTo>
                  <a:lnTo>
                    <a:pt x="8216" y="12420"/>
                  </a:lnTo>
                  <a:lnTo>
                    <a:pt x="11497" y="9080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257">
              <a:extLst>
                <a:ext uri="{FF2B5EF4-FFF2-40B4-BE49-F238E27FC236}">
                  <a16:creationId xmlns:a16="http://schemas.microsoft.com/office/drawing/2014/main" id="{C0DBB1F0-32E3-4A75-B4D5-B5B617EA0006}"/>
                </a:ext>
              </a:extLst>
            </p:cNvPr>
            <p:cNvSpPr/>
            <p:nvPr/>
          </p:nvSpPr>
          <p:spPr>
            <a:xfrm>
              <a:off x="8254994" y="4099377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69" y="12242"/>
                  </a:lnTo>
                  <a:lnTo>
                    <a:pt x="11861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258">
              <a:extLst>
                <a:ext uri="{FF2B5EF4-FFF2-40B4-BE49-F238E27FC236}">
                  <a16:creationId xmlns:a16="http://schemas.microsoft.com/office/drawing/2014/main" id="{A85A432C-22F8-4EB9-A701-FF43588EFBE0}"/>
                </a:ext>
              </a:extLst>
            </p:cNvPr>
            <p:cNvSpPr/>
            <p:nvPr/>
          </p:nvSpPr>
          <p:spPr>
            <a:xfrm>
              <a:off x="8244244" y="408489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7"/>
                  </a:lnTo>
                  <a:lnTo>
                    <a:pt x="7404" y="12560"/>
                  </a:lnTo>
                  <a:lnTo>
                    <a:pt x="11099" y="971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259">
              <a:extLst>
                <a:ext uri="{FF2B5EF4-FFF2-40B4-BE49-F238E27FC236}">
                  <a16:creationId xmlns:a16="http://schemas.microsoft.com/office/drawing/2014/main" id="{86C43040-FD05-4D4E-9B8B-756F042A62E0}"/>
                </a:ext>
              </a:extLst>
            </p:cNvPr>
            <p:cNvSpPr/>
            <p:nvPr/>
          </p:nvSpPr>
          <p:spPr>
            <a:xfrm>
              <a:off x="8234356" y="4069674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00" y="12966"/>
                  </a:lnTo>
                  <a:lnTo>
                    <a:pt x="10286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260">
              <a:extLst>
                <a:ext uri="{FF2B5EF4-FFF2-40B4-BE49-F238E27FC236}">
                  <a16:creationId xmlns:a16="http://schemas.microsoft.com/office/drawing/2014/main" id="{AB2E1778-6FD2-4A3F-8C52-2622B75F0433}"/>
                </a:ext>
              </a:extLst>
            </p:cNvPr>
            <p:cNvSpPr/>
            <p:nvPr/>
          </p:nvSpPr>
          <p:spPr>
            <a:xfrm>
              <a:off x="8225366" y="4053917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52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29" y="12979"/>
                  </a:lnTo>
                  <a:lnTo>
                    <a:pt x="9893" y="10680"/>
                  </a:lnTo>
                  <a:lnTo>
                    <a:pt x="6794" y="5461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261">
              <a:extLst>
                <a:ext uri="{FF2B5EF4-FFF2-40B4-BE49-F238E27FC236}">
                  <a16:creationId xmlns:a16="http://schemas.microsoft.com/office/drawing/2014/main" id="{E924BDEE-1071-4B76-8DFE-A4C784A78FA9}"/>
                </a:ext>
              </a:extLst>
            </p:cNvPr>
            <p:cNvSpPr/>
            <p:nvPr/>
          </p:nvSpPr>
          <p:spPr>
            <a:xfrm>
              <a:off x="8217382" y="4037626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262">
              <a:extLst>
                <a:ext uri="{FF2B5EF4-FFF2-40B4-BE49-F238E27FC236}">
                  <a16:creationId xmlns:a16="http://schemas.microsoft.com/office/drawing/2014/main" id="{FFF0242A-45DC-4E50-B905-390394F4713A}"/>
                </a:ext>
              </a:extLst>
            </p:cNvPr>
            <p:cNvSpPr/>
            <p:nvPr/>
          </p:nvSpPr>
          <p:spPr>
            <a:xfrm>
              <a:off x="8210980" y="402067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4"/>
                  </a:lnTo>
                  <a:lnTo>
                    <a:pt x="4254" y="13131"/>
                  </a:lnTo>
                  <a:lnTo>
                    <a:pt x="8585" y="11391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263">
              <a:extLst>
                <a:ext uri="{FF2B5EF4-FFF2-40B4-BE49-F238E27FC236}">
                  <a16:creationId xmlns:a16="http://schemas.microsoft.com/office/drawing/2014/main" id="{D680E134-117A-41E2-B57C-9102027FD328}"/>
                </a:ext>
              </a:extLst>
            </p:cNvPr>
            <p:cNvSpPr/>
            <p:nvPr/>
          </p:nvSpPr>
          <p:spPr>
            <a:xfrm>
              <a:off x="8205606" y="4003408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46" y="13220"/>
                  </a:lnTo>
                  <a:lnTo>
                    <a:pt x="7389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264">
              <a:extLst>
                <a:ext uri="{FF2B5EF4-FFF2-40B4-BE49-F238E27FC236}">
                  <a16:creationId xmlns:a16="http://schemas.microsoft.com/office/drawing/2014/main" id="{7DC132F8-30E5-4C61-BE2F-543572EC1522}"/>
                </a:ext>
              </a:extLst>
            </p:cNvPr>
            <p:cNvSpPr/>
            <p:nvPr/>
          </p:nvSpPr>
          <p:spPr>
            <a:xfrm>
              <a:off x="8200847" y="3985859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265">
              <a:extLst>
                <a:ext uri="{FF2B5EF4-FFF2-40B4-BE49-F238E27FC236}">
                  <a16:creationId xmlns:a16="http://schemas.microsoft.com/office/drawing/2014/main" id="{964160B6-A91D-4316-B17C-55A4CAC61A14}"/>
                </a:ext>
              </a:extLst>
            </p:cNvPr>
            <p:cNvSpPr/>
            <p:nvPr/>
          </p:nvSpPr>
          <p:spPr>
            <a:xfrm>
              <a:off x="8198448" y="3967986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71"/>
                  </a:lnTo>
                  <a:lnTo>
                    <a:pt x="1866" y="12788"/>
                  </a:lnTo>
                  <a:lnTo>
                    <a:pt x="6464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266">
              <a:extLst>
                <a:ext uri="{FF2B5EF4-FFF2-40B4-BE49-F238E27FC236}">
                  <a16:creationId xmlns:a16="http://schemas.microsoft.com/office/drawing/2014/main" id="{469A6653-2496-49F6-BB9E-E407AD7A0FB5}"/>
                </a:ext>
              </a:extLst>
            </p:cNvPr>
            <p:cNvSpPr/>
            <p:nvPr/>
          </p:nvSpPr>
          <p:spPr>
            <a:xfrm>
              <a:off x="8196884" y="3949990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267">
              <a:extLst>
                <a:ext uri="{FF2B5EF4-FFF2-40B4-BE49-F238E27FC236}">
                  <a16:creationId xmlns:a16="http://schemas.microsoft.com/office/drawing/2014/main" id="{7A5148EF-2F48-4FF3-95C2-AFBA3884505D}"/>
                </a:ext>
              </a:extLst>
            </p:cNvPr>
            <p:cNvSpPr/>
            <p:nvPr/>
          </p:nvSpPr>
          <p:spPr>
            <a:xfrm>
              <a:off x="8195909" y="393188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21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268">
              <a:extLst>
                <a:ext uri="{FF2B5EF4-FFF2-40B4-BE49-F238E27FC236}">
                  <a16:creationId xmlns:a16="http://schemas.microsoft.com/office/drawing/2014/main" id="{E6BB458A-CB64-4595-9ADC-F46EABF345E2}"/>
                </a:ext>
              </a:extLst>
            </p:cNvPr>
            <p:cNvSpPr/>
            <p:nvPr/>
          </p:nvSpPr>
          <p:spPr>
            <a:xfrm>
              <a:off x="8196573" y="391350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34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269">
              <a:extLst>
                <a:ext uri="{FF2B5EF4-FFF2-40B4-BE49-F238E27FC236}">
                  <a16:creationId xmlns:a16="http://schemas.microsoft.com/office/drawing/2014/main" id="{15FBCE6B-3580-44B9-AD9A-85E5FBBAA9C5}"/>
                </a:ext>
              </a:extLst>
            </p:cNvPr>
            <p:cNvSpPr/>
            <p:nvPr/>
          </p:nvSpPr>
          <p:spPr>
            <a:xfrm>
              <a:off x="8197537" y="3895249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66" y="0"/>
                  </a:moveTo>
                  <a:lnTo>
                    <a:pt x="0" y="12217"/>
                  </a:lnTo>
                  <a:lnTo>
                    <a:pt x="4635" y="12687"/>
                  </a:lnTo>
                  <a:lnTo>
                    <a:pt x="6476" y="685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270">
              <a:extLst>
                <a:ext uri="{FF2B5EF4-FFF2-40B4-BE49-F238E27FC236}">
                  <a16:creationId xmlns:a16="http://schemas.microsoft.com/office/drawing/2014/main" id="{D7E1C6C9-3F1E-484A-927B-FEF62E2BCADA}"/>
                </a:ext>
              </a:extLst>
            </p:cNvPr>
            <p:cNvSpPr/>
            <p:nvPr/>
          </p:nvSpPr>
          <p:spPr>
            <a:xfrm>
              <a:off x="8200306" y="387714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98" y="0"/>
                  </a:moveTo>
                  <a:lnTo>
                    <a:pt x="1333" y="2959"/>
                  </a:lnTo>
                  <a:lnTo>
                    <a:pt x="939" y="6032"/>
                  </a:lnTo>
                  <a:lnTo>
                    <a:pt x="0" y="12128"/>
                  </a:lnTo>
                  <a:lnTo>
                    <a:pt x="4597" y="12928"/>
                  </a:lnTo>
                  <a:lnTo>
                    <a:pt x="5511" y="6921"/>
                  </a:lnTo>
                  <a:lnTo>
                    <a:pt x="5905" y="3911"/>
                  </a:lnTo>
                  <a:lnTo>
                    <a:pt x="6845" y="101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271">
              <a:extLst>
                <a:ext uri="{FF2B5EF4-FFF2-40B4-BE49-F238E27FC236}">
                  <a16:creationId xmlns:a16="http://schemas.microsoft.com/office/drawing/2014/main" id="{3580F407-48CD-491D-BE02-F2E3A3CA46B0}"/>
                </a:ext>
              </a:extLst>
            </p:cNvPr>
            <p:cNvSpPr/>
            <p:nvPr/>
          </p:nvSpPr>
          <p:spPr>
            <a:xfrm>
              <a:off x="8204096" y="385931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86" y="0"/>
                  </a:moveTo>
                  <a:lnTo>
                    <a:pt x="0" y="11963"/>
                  </a:lnTo>
                  <a:lnTo>
                    <a:pt x="4533" y="13080"/>
                  </a:lnTo>
                  <a:lnTo>
                    <a:pt x="7556" y="1320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272">
              <a:extLst>
                <a:ext uri="{FF2B5EF4-FFF2-40B4-BE49-F238E27FC236}">
                  <a16:creationId xmlns:a16="http://schemas.microsoft.com/office/drawing/2014/main" id="{359B4D2A-CC0F-4317-A537-AFA555AC764F}"/>
                </a:ext>
              </a:extLst>
            </p:cNvPr>
            <p:cNvSpPr/>
            <p:nvPr/>
          </p:nvSpPr>
          <p:spPr>
            <a:xfrm>
              <a:off x="8208909" y="3841935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44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273">
              <a:extLst>
                <a:ext uri="{FF2B5EF4-FFF2-40B4-BE49-F238E27FC236}">
                  <a16:creationId xmlns:a16="http://schemas.microsoft.com/office/drawing/2014/main" id="{8AFD894A-0BD4-495C-860C-CF7906A9D484}"/>
                </a:ext>
              </a:extLst>
            </p:cNvPr>
            <p:cNvSpPr/>
            <p:nvPr/>
          </p:nvSpPr>
          <p:spPr>
            <a:xfrm>
              <a:off x="8215241" y="3824912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76" y="0"/>
                  </a:moveTo>
                  <a:lnTo>
                    <a:pt x="2197" y="5575"/>
                  </a:lnTo>
                  <a:lnTo>
                    <a:pt x="977" y="8407"/>
                  </a:lnTo>
                  <a:lnTo>
                    <a:pt x="0" y="11341"/>
                  </a:lnTo>
                  <a:lnTo>
                    <a:pt x="4330" y="13068"/>
                  </a:lnTo>
                  <a:lnTo>
                    <a:pt x="5295" y="10185"/>
                  </a:lnTo>
                  <a:lnTo>
                    <a:pt x="6476" y="7404"/>
                  </a:lnTo>
                  <a:lnTo>
                    <a:pt x="9118" y="1930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274">
              <a:extLst>
                <a:ext uri="{FF2B5EF4-FFF2-40B4-BE49-F238E27FC236}">
                  <a16:creationId xmlns:a16="http://schemas.microsoft.com/office/drawing/2014/main" id="{BE727ED3-34B9-4DEC-8494-4BC445B600B0}"/>
                </a:ext>
              </a:extLst>
            </p:cNvPr>
            <p:cNvSpPr/>
            <p:nvPr/>
          </p:nvSpPr>
          <p:spPr>
            <a:xfrm>
              <a:off x="8222743" y="3808342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59" y="0"/>
                  </a:moveTo>
                  <a:lnTo>
                    <a:pt x="0" y="11125"/>
                  </a:lnTo>
                  <a:lnTo>
                    <a:pt x="4203" y="13144"/>
                  </a:lnTo>
                  <a:lnTo>
                    <a:pt x="9461" y="2209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275">
              <a:extLst>
                <a:ext uri="{FF2B5EF4-FFF2-40B4-BE49-F238E27FC236}">
                  <a16:creationId xmlns:a16="http://schemas.microsoft.com/office/drawing/2014/main" id="{B9F30BAD-CA53-43B7-846C-3E5A8011ECE1}"/>
                </a:ext>
              </a:extLst>
            </p:cNvPr>
            <p:cNvSpPr/>
            <p:nvPr/>
          </p:nvSpPr>
          <p:spPr>
            <a:xfrm>
              <a:off x="8231205" y="3792584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51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276">
              <a:extLst>
                <a:ext uri="{FF2B5EF4-FFF2-40B4-BE49-F238E27FC236}">
                  <a16:creationId xmlns:a16="http://schemas.microsoft.com/office/drawing/2014/main" id="{B99062C9-B53E-4B0F-BAA5-9BEB2B8C44C6}"/>
                </a:ext>
              </a:extLst>
            </p:cNvPr>
            <p:cNvSpPr/>
            <p:nvPr/>
          </p:nvSpPr>
          <p:spPr>
            <a:xfrm>
              <a:off x="8240491" y="3777434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43" y="0"/>
                  </a:moveTo>
                  <a:lnTo>
                    <a:pt x="0" y="9804"/>
                  </a:lnTo>
                  <a:lnTo>
                    <a:pt x="4152" y="12560"/>
                  </a:lnTo>
                  <a:lnTo>
                    <a:pt x="3886" y="12382"/>
                  </a:lnTo>
                  <a:lnTo>
                    <a:pt x="11290" y="2755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277">
              <a:extLst>
                <a:ext uri="{FF2B5EF4-FFF2-40B4-BE49-F238E27FC236}">
                  <a16:creationId xmlns:a16="http://schemas.microsoft.com/office/drawing/2014/main" id="{08866102-6274-4580-9A76-7CC983C06897}"/>
                </a:ext>
              </a:extLst>
            </p:cNvPr>
            <p:cNvSpPr/>
            <p:nvPr/>
          </p:nvSpPr>
          <p:spPr>
            <a:xfrm>
              <a:off x="8251643" y="3762696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404" y="0"/>
                  </a:moveTo>
                  <a:lnTo>
                    <a:pt x="12" y="9893"/>
                  </a:lnTo>
                  <a:lnTo>
                    <a:pt x="3695" y="12738"/>
                  </a:lnTo>
                  <a:lnTo>
                    <a:pt x="10947" y="3009"/>
                  </a:lnTo>
                  <a:lnTo>
                    <a:pt x="7404" y="0"/>
                  </a:lnTo>
                  <a:close/>
                </a:path>
                <a:path w="11429" h="13335">
                  <a:moveTo>
                    <a:pt x="10959" y="3009"/>
                  </a:moveTo>
                  <a:lnTo>
                    <a:pt x="11214" y="3225"/>
                  </a:lnTo>
                  <a:lnTo>
                    <a:pt x="10959" y="300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278">
              <a:extLst>
                <a:ext uri="{FF2B5EF4-FFF2-40B4-BE49-F238E27FC236}">
                  <a16:creationId xmlns:a16="http://schemas.microsoft.com/office/drawing/2014/main" id="{7A51CBD7-696E-416B-9379-3EADF20185FA}"/>
                </a:ext>
              </a:extLst>
            </p:cNvPr>
            <p:cNvSpPr/>
            <p:nvPr/>
          </p:nvSpPr>
          <p:spPr>
            <a:xfrm>
              <a:off x="8263371" y="374928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79" y="12230"/>
                  </a:lnTo>
                  <a:lnTo>
                    <a:pt x="11645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279">
              <a:extLst>
                <a:ext uri="{FF2B5EF4-FFF2-40B4-BE49-F238E27FC236}">
                  <a16:creationId xmlns:a16="http://schemas.microsoft.com/office/drawing/2014/main" id="{D393F50E-9979-4C62-B5DB-8F7A77D1AE42}"/>
                </a:ext>
              </a:extLst>
            </p:cNvPr>
            <p:cNvSpPr/>
            <p:nvPr/>
          </p:nvSpPr>
          <p:spPr>
            <a:xfrm>
              <a:off x="8275896" y="3736657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44" y="0"/>
                  </a:moveTo>
                  <a:lnTo>
                    <a:pt x="0" y="8305"/>
                  </a:lnTo>
                  <a:lnTo>
                    <a:pt x="3263" y="11633"/>
                  </a:lnTo>
                  <a:lnTo>
                    <a:pt x="12255" y="3467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280">
              <a:extLst>
                <a:ext uri="{FF2B5EF4-FFF2-40B4-BE49-F238E27FC236}">
                  <a16:creationId xmlns:a16="http://schemas.microsoft.com/office/drawing/2014/main" id="{2A525AA4-EAE1-4B92-8E3C-2B813366A8B6}"/>
                </a:ext>
              </a:extLst>
            </p:cNvPr>
            <p:cNvSpPr/>
            <p:nvPr/>
          </p:nvSpPr>
          <p:spPr>
            <a:xfrm>
              <a:off x="8289521" y="37248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588" y="0"/>
                  </a:moveTo>
                  <a:lnTo>
                    <a:pt x="4648" y="3708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22" y="11303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281">
              <a:extLst>
                <a:ext uri="{FF2B5EF4-FFF2-40B4-BE49-F238E27FC236}">
                  <a16:creationId xmlns:a16="http://schemas.microsoft.com/office/drawing/2014/main" id="{8B846111-0BCC-483A-B50F-01B4F6F26BDE}"/>
                </a:ext>
              </a:extLst>
            </p:cNvPr>
            <p:cNvSpPr/>
            <p:nvPr/>
          </p:nvSpPr>
          <p:spPr>
            <a:xfrm>
              <a:off x="8303949" y="37138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905" y="0"/>
                  </a:moveTo>
                  <a:lnTo>
                    <a:pt x="0" y="7378"/>
                  </a:lnTo>
                  <a:lnTo>
                    <a:pt x="2793" y="11125"/>
                  </a:lnTo>
                  <a:lnTo>
                    <a:pt x="12522" y="3873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282">
              <a:extLst>
                <a:ext uri="{FF2B5EF4-FFF2-40B4-BE49-F238E27FC236}">
                  <a16:creationId xmlns:a16="http://schemas.microsoft.com/office/drawing/2014/main" id="{6062CCE3-B4B8-4682-8F37-E6DE8F6EF482}"/>
                </a:ext>
              </a:extLst>
            </p:cNvPr>
            <p:cNvSpPr/>
            <p:nvPr/>
          </p:nvSpPr>
          <p:spPr>
            <a:xfrm>
              <a:off x="8319034" y="3704275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553" y="0"/>
                  </a:moveTo>
                  <a:lnTo>
                    <a:pt x="0" y="6413"/>
                  </a:lnTo>
                  <a:lnTo>
                    <a:pt x="2514" y="10337"/>
                  </a:lnTo>
                  <a:lnTo>
                    <a:pt x="12890" y="4038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283">
              <a:extLst>
                <a:ext uri="{FF2B5EF4-FFF2-40B4-BE49-F238E27FC236}">
                  <a16:creationId xmlns:a16="http://schemas.microsoft.com/office/drawing/2014/main" id="{AD0E1277-D03A-4B8C-A01B-980B55842BA9}"/>
                </a:ext>
              </a:extLst>
            </p:cNvPr>
            <p:cNvSpPr/>
            <p:nvPr/>
          </p:nvSpPr>
          <p:spPr>
            <a:xfrm>
              <a:off x="8334762" y="3695682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87" y="0"/>
                  </a:moveTo>
                  <a:lnTo>
                    <a:pt x="2730" y="4013"/>
                  </a:lnTo>
                  <a:lnTo>
                    <a:pt x="0" y="5460"/>
                  </a:lnTo>
                  <a:lnTo>
                    <a:pt x="2247" y="9537"/>
                  </a:lnTo>
                  <a:lnTo>
                    <a:pt x="4927" y="8127"/>
                  </a:lnTo>
                  <a:lnTo>
                    <a:pt x="13131" y="41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284">
              <a:extLst>
                <a:ext uri="{FF2B5EF4-FFF2-40B4-BE49-F238E27FC236}">
                  <a16:creationId xmlns:a16="http://schemas.microsoft.com/office/drawing/2014/main" id="{A95E97F3-D798-4D6F-AA2C-FB22AD62A239}"/>
                </a:ext>
              </a:extLst>
            </p:cNvPr>
            <p:cNvSpPr/>
            <p:nvPr/>
          </p:nvSpPr>
          <p:spPr>
            <a:xfrm>
              <a:off x="8351296" y="3688058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64" y="0"/>
                  </a:moveTo>
                  <a:lnTo>
                    <a:pt x="8293" y="863"/>
                  </a:lnTo>
                  <a:lnTo>
                    <a:pt x="5562" y="2324"/>
                  </a:lnTo>
                  <a:lnTo>
                    <a:pt x="0" y="5003"/>
                  </a:lnTo>
                  <a:lnTo>
                    <a:pt x="1943" y="9245"/>
                  </a:lnTo>
                  <a:lnTo>
                    <a:pt x="7416" y="6603"/>
                  </a:lnTo>
                  <a:lnTo>
                    <a:pt x="10096" y="5156"/>
                  </a:lnTo>
                  <a:lnTo>
                    <a:pt x="13030" y="4317"/>
                  </a:lnTo>
                  <a:lnTo>
                    <a:pt x="11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285">
              <a:extLst>
                <a:ext uri="{FF2B5EF4-FFF2-40B4-BE49-F238E27FC236}">
                  <a16:creationId xmlns:a16="http://schemas.microsoft.com/office/drawing/2014/main" id="{211173F0-C663-4F60-A87F-A7470DA609FF}"/>
                </a:ext>
              </a:extLst>
            </p:cNvPr>
            <p:cNvSpPr/>
            <p:nvPr/>
          </p:nvSpPr>
          <p:spPr>
            <a:xfrm>
              <a:off x="8368249" y="3681723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607" y="0"/>
                  </a:moveTo>
                  <a:lnTo>
                    <a:pt x="0" y="4241"/>
                  </a:lnTo>
                  <a:lnTo>
                    <a:pt x="1663" y="8610"/>
                  </a:lnTo>
                  <a:lnTo>
                    <a:pt x="13055" y="44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286">
              <a:extLst>
                <a:ext uri="{FF2B5EF4-FFF2-40B4-BE49-F238E27FC236}">
                  <a16:creationId xmlns:a16="http://schemas.microsoft.com/office/drawing/2014/main" id="{AE8B9D31-90F5-47D8-B58B-AFC88CADAD07}"/>
                </a:ext>
              </a:extLst>
            </p:cNvPr>
            <p:cNvSpPr/>
            <p:nvPr/>
          </p:nvSpPr>
          <p:spPr>
            <a:xfrm>
              <a:off x="8385599" y="3676779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63" y="0"/>
                  </a:moveTo>
                  <a:lnTo>
                    <a:pt x="0" y="3086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6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287">
              <a:extLst>
                <a:ext uri="{FF2B5EF4-FFF2-40B4-BE49-F238E27FC236}">
                  <a16:creationId xmlns:a16="http://schemas.microsoft.com/office/drawing/2014/main" id="{C33D75D8-B05E-4539-8DB4-9DD54998AF39}"/>
                </a:ext>
              </a:extLst>
            </p:cNvPr>
            <p:cNvSpPr/>
            <p:nvPr/>
          </p:nvSpPr>
          <p:spPr>
            <a:xfrm>
              <a:off x="8403413" y="3672852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15" y="0"/>
                  </a:moveTo>
                  <a:lnTo>
                    <a:pt x="6007" y="927"/>
                  </a:lnTo>
                  <a:lnTo>
                    <a:pt x="0" y="2425"/>
                  </a:lnTo>
                  <a:lnTo>
                    <a:pt x="1028" y="6972"/>
                  </a:lnTo>
                  <a:lnTo>
                    <a:pt x="6921" y="5499"/>
                  </a:lnTo>
                  <a:lnTo>
                    <a:pt x="12928" y="4584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288">
              <a:extLst>
                <a:ext uri="{FF2B5EF4-FFF2-40B4-BE49-F238E27FC236}">
                  <a16:creationId xmlns:a16="http://schemas.microsoft.com/office/drawing/2014/main" id="{9696EBBF-AF63-492A-BEE4-FA7D9CFDD577}"/>
                </a:ext>
              </a:extLst>
            </p:cNvPr>
            <p:cNvSpPr/>
            <p:nvPr/>
          </p:nvSpPr>
          <p:spPr>
            <a:xfrm>
              <a:off x="8421500" y="3670074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17" y="0"/>
                  </a:moveTo>
                  <a:lnTo>
                    <a:pt x="0" y="1866"/>
                  </a:lnTo>
                  <a:lnTo>
                    <a:pt x="723" y="6477"/>
                  </a:lnTo>
                  <a:lnTo>
                    <a:pt x="12712" y="4635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289">
              <a:extLst>
                <a:ext uri="{FF2B5EF4-FFF2-40B4-BE49-F238E27FC236}">
                  <a16:creationId xmlns:a16="http://schemas.microsoft.com/office/drawing/2014/main" id="{5627DD1C-E948-401D-876A-9A9F751D0D21}"/>
                </a:ext>
              </a:extLst>
            </p:cNvPr>
            <p:cNvSpPr/>
            <p:nvPr/>
          </p:nvSpPr>
          <p:spPr>
            <a:xfrm>
              <a:off x="8439736" y="3668969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31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290">
              <a:extLst>
                <a:ext uri="{FF2B5EF4-FFF2-40B4-BE49-F238E27FC236}">
                  <a16:creationId xmlns:a16="http://schemas.microsoft.com/office/drawing/2014/main" id="{221A0BB2-B444-42BD-8ECC-B924C4AE284A}"/>
                </a:ext>
              </a:extLst>
            </p:cNvPr>
            <p:cNvSpPr/>
            <p:nvPr/>
          </p:nvSpPr>
          <p:spPr>
            <a:xfrm>
              <a:off x="8458112" y="3668356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8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8" y="4660"/>
                  </a:lnTo>
                  <a:close/>
                </a:path>
                <a:path w="12700" h="5714">
                  <a:moveTo>
                    <a:pt x="3086" y="0"/>
                  </a:moveTo>
                  <a:lnTo>
                    <a:pt x="0" y="304"/>
                  </a:lnTo>
                  <a:lnTo>
                    <a:pt x="76" y="4965"/>
                  </a:lnTo>
                  <a:lnTo>
                    <a:pt x="3111" y="4660"/>
                  </a:lnTo>
                  <a:lnTo>
                    <a:pt x="12218" y="4660"/>
                  </a:lnTo>
                  <a:lnTo>
                    <a:pt x="12344" y="46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291">
              <a:extLst>
                <a:ext uri="{FF2B5EF4-FFF2-40B4-BE49-F238E27FC236}">
                  <a16:creationId xmlns:a16="http://schemas.microsoft.com/office/drawing/2014/main" id="{0AC31613-96DF-43B8-946A-0E8C46AC22A1}"/>
                </a:ext>
              </a:extLst>
            </p:cNvPr>
            <p:cNvSpPr/>
            <p:nvPr/>
          </p:nvSpPr>
          <p:spPr>
            <a:xfrm>
              <a:off x="8476246" y="366912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41" y="0"/>
                  </a:moveTo>
                  <a:lnTo>
                    <a:pt x="0" y="4660"/>
                  </a:lnTo>
                  <a:lnTo>
                    <a:pt x="12128" y="5270"/>
                  </a:lnTo>
                  <a:lnTo>
                    <a:pt x="12585" y="63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292">
              <a:extLst>
                <a:ext uri="{FF2B5EF4-FFF2-40B4-BE49-F238E27FC236}">
                  <a16:creationId xmlns:a16="http://schemas.microsoft.com/office/drawing/2014/main" id="{859F22EB-20CA-47A2-840B-5A3AFE1CAF9F}"/>
                </a:ext>
              </a:extLst>
            </p:cNvPr>
            <p:cNvSpPr/>
            <p:nvPr/>
          </p:nvSpPr>
          <p:spPr>
            <a:xfrm>
              <a:off x="8494270" y="367055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46" y="0"/>
                  </a:moveTo>
                  <a:lnTo>
                    <a:pt x="0" y="4622"/>
                  </a:lnTo>
                  <a:lnTo>
                    <a:pt x="11988" y="6451"/>
                  </a:lnTo>
                  <a:lnTo>
                    <a:pt x="12763" y="185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293">
              <a:extLst>
                <a:ext uri="{FF2B5EF4-FFF2-40B4-BE49-F238E27FC236}">
                  <a16:creationId xmlns:a16="http://schemas.microsoft.com/office/drawing/2014/main" id="{870978BC-FFFF-40BA-91DA-C5F7D102E184}"/>
                </a:ext>
              </a:extLst>
            </p:cNvPr>
            <p:cNvSpPr/>
            <p:nvPr/>
          </p:nvSpPr>
          <p:spPr>
            <a:xfrm>
              <a:off x="8512133" y="3672979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554" y="4584"/>
                  </a:moveTo>
                  <a:lnTo>
                    <a:pt x="76" y="4584"/>
                  </a:lnTo>
                  <a:lnTo>
                    <a:pt x="11823" y="7620"/>
                  </a:lnTo>
                  <a:lnTo>
                    <a:pt x="12554" y="4584"/>
                  </a:lnTo>
                  <a:close/>
                </a:path>
                <a:path w="13334" h="7620">
                  <a:moveTo>
                    <a:pt x="952" y="0"/>
                  </a:moveTo>
                  <a:lnTo>
                    <a:pt x="0" y="4927"/>
                  </a:lnTo>
                  <a:lnTo>
                    <a:pt x="76" y="4584"/>
                  </a:lnTo>
                  <a:lnTo>
                    <a:pt x="12554" y="4584"/>
                  </a:lnTo>
                  <a:lnTo>
                    <a:pt x="12915" y="308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294">
              <a:extLst>
                <a:ext uri="{FF2B5EF4-FFF2-40B4-BE49-F238E27FC236}">
                  <a16:creationId xmlns:a16="http://schemas.microsoft.com/office/drawing/2014/main" id="{EC314057-36B8-4B8A-9046-5EC75CCD6A56}"/>
                </a:ext>
              </a:extLst>
            </p:cNvPr>
            <p:cNvSpPr/>
            <p:nvPr/>
          </p:nvSpPr>
          <p:spPr>
            <a:xfrm>
              <a:off x="8529709" y="3677563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3" y="0"/>
                  </a:moveTo>
                  <a:lnTo>
                    <a:pt x="0" y="4508"/>
                  </a:lnTo>
                  <a:lnTo>
                    <a:pt x="8826" y="6769"/>
                  </a:lnTo>
                  <a:lnTo>
                    <a:pt x="11734" y="7620"/>
                  </a:lnTo>
                  <a:lnTo>
                    <a:pt x="13131" y="3175"/>
                  </a:lnTo>
                  <a:lnTo>
                    <a:pt x="10172" y="231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295">
              <a:extLst>
                <a:ext uri="{FF2B5EF4-FFF2-40B4-BE49-F238E27FC236}">
                  <a16:creationId xmlns:a16="http://schemas.microsoft.com/office/drawing/2014/main" id="{FDEDAB33-7433-4EEE-8D6E-F84AE5B00B93}"/>
                </a:ext>
              </a:extLst>
            </p:cNvPr>
            <p:cNvSpPr/>
            <p:nvPr/>
          </p:nvSpPr>
          <p:spPr>
            <a:xfrm>
              <a:off x="8547031" y="368281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98" y="0"/>
                  </a:moveTo>
                  <a:lnTo>
                    <a:pt x="0" y="4419"/>
                  </a:lnTo>
                  <a:lnTo>
                    <a:pt x="11391" y="8585"/>
                  </a:lnTo>
                  <a:lnTo>
                    <a:pt x="13093" y="4254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296">
              <a:extLst>
                <a:ext uri="{FF2B5EF4-FFF2-40B4-BE49-F238E27FC236}">
                  <a16:creationId xmlns:a16="http://schemas.microsoft.com/office/drawing/2014/main" id="{D9BE037C-13CC-4043-A480-77EFFF4B07C7}"/>
                </a:ext>
              </a:extLst>
            </p:cNvPr>
            <p:cNvSpPr/>
            <p:nvPr/>
          </p:nvSpPr>
          <p:spPr>
            <a:xfrm>
              <a:off x="8564001" y="368913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803" y="0"/>
                  </a:moveTo>
                  <a:lnTo>
                    <a:pt x="0" y="4305"/>
                  </a:lnTo>
                  <a:lnTo>
                    <a:pt x="10960" y="9512"/>
                  </a:lnTo>
                  <a:lnTo>
                    <a:pt x="12966" y="529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297">
              <a:extLst>
                <a:ext uri="{FF2B5EF4-FFF2-40B4-BE49-F238E27FC236}">
                  <a16:creationId xmlns:a16="http://schemas.microsoft.com/office/drawing/2014/main" id="{5726AE00-5888-4155-ACAE-2413658B896A}"/>
                </a:ext>
              </a:extLst>
            </p:cNvPr>
            <p:cNvSpPr/>
            <p:nvPr/>
          </p:nvSpPr>
          <p:spPr>
            <a:xfrm>
              <a:off x="8580309" y="369705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108" y="0"/>
                  </a:moveTo>
                  <a:lnTo>
                    <a:pt x="0" y="4165"/>
                  </a:lnTo>
                  <a:lnTo>
                    <a:pt x="5473" y="6794"/>
                  </a:lnTo>
                  <a:lnTo>
                    <a:pt x="8254" y="8039"/>
                  </a:lnTo>
                  <a:lnTo>
                    <a:pt x="10756" y="9778"/>
                  </a:lnTo>
                  <a:lnTo>
                    <a:pt x="13042" y="5727"/>
                  </a:lnTo>
                  <a:lnTo>
                    <a:pt x="10490" y="3949"/>
                  </a:lnTo>
                  <a:lnTo>
                    <a:pt x="7670" y="2679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298">
              <a:extLst>
                <a:ext uri="{FF2B5EF4-FFF2-40B4-BE49-F238E27FC236}">
                  <a16:creationId xmlns:a16="http://schemas.microsoft.com/office/drawing/2014/main" id="{3A63EAD6-7621-4FC5-8843-D674443A4EA4}"/>
                </a:ext>
              </a:extLst>
            </p:cNvPr>
            <p:cNvSpPr/>
            <p:nvPr/>
          </p:nvSpPr>
          <p:spPr>
            <a:xfrm>
              <a:off x="8596137" y="370591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387" y="0"/>
                  </a:moveTo>
                  <a:lnTo>
                    <a:pt x="0" y="4013"/>
                  </a:lnTo>
                  <a:lnTo>
                    <a:pt x="10375" y="10312"/>
                  </a:lnTo>
                  <a:lnTo>
                    <a:pt x="12941" y="641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299">
              <a:extLst>
                <a:ext uri="{FF2B5EF4-FFF2-40B4-BE49-F238E27FC236}">
                  <a16:creationId xmlns:a16="http://schemas.microsoft.com/office/drawing/2014/main" id="{78009A09-2786-416E-A738-A061E3740C05}"/>
                </a:ext>
              </a:extLst>
            </p:cNvPr>
            <p:cNvSpPr/>
            <p:nvPr/>
          </p:nvSpPr>
          <p:spPr>
            <a:xfrm>
              <a:off x="8611431" y="371569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654" y="0"/>
                  </a:moveTo>
                  <a:lnTo>
                    <a:pt x="0" y="3835"/>
                  </a:lnTo>
                  <a:lnTo>
                    <a:pt x="9728" y="11112"/>
                  </a:lnTo>
                  <a:lnTo>
                    <a:pt x="12547" y="740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300">
              <a:extLst>
                <a:ext uri="{FF2B5EF4-FFF2-40B4-BE49-F238E27FC236}">
                  <a16:creationId xmlns:a16="http://schemas.microsoft.com/office/drawing/2014/main" id="{C360F2FA-9080-4B12-9684-34AA189B8A9E}"/>
                </a:ext>
              </a:extLst>
            </p:cNvPr>
            <p:cNvSpPr/>
            <p:nvPr/>
          </p:nvSpPr>
          <p:spPr>
            <a:xfrm>
              <a:off x="8625911" y="372671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920" y="0"/>
                  </a:moveTo>
                  <a:lnTo>
                    <a:pt x="0" y="3644"/>
                  </a:lnTo>
                  <a:lnTo>
                    <a:pt x="2552" y="5334"/>
                  </a:lnTo>
                  <a:lnTo>
                    <a:pt x="4749" y="7416"/>
                  </a:lnTo>
                  <a:lnTo>
                    <a:pt x="9245" y="11506"/>
                  </a:lnTo>
                  <a:lnTo>
                    <a:pt x="12318" y="8001"/>
                  </a:lnTo>
                  <a:lnTo>
                    <a:pt x="7746" y="3848"/>
                  </a:lnTo>
                  <a:lnTo>
                    <a:pt x="5499" y="1714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301">
              <a:extLst>
                <a:ext uri="{FF2B5EF4-FFF2-40B4-BE49-F238E27FC236}">
                  <a16:creationId xmlns:a16="http://schemas.microsoft.com/office/drawing/2014/main" id="{ED6DC51F-01D1-4C9C-9FC3-C01FFE6E03FD}"/>
                </a:ext>
              </a:extLst>
            </p:cNvPr>
            <p:cNvSpPr/>
            <p:nvPr/>
          </p:nvSpPr>
          <p:spPr>
            <a:xfrm>
              <a:off x="8639561" y="373877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41"/>
                  </a:lnTo>
                  <a:lnTo>
                    <a:pt x="6730" y="9550"/>
                  </a:lnTo>
                  <a:lnTo>
                    <a:pt x="8915" y="11658"/>
                  </a:lnTo>
                  <a:lnTo>
                    <a:pt x="12230" y="8369"/>
                  </a:lnTo>
                  <a:lnTo>
                    <a:pt x="10007" y="623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302">
              <a:extLst>
                <a:ext uri="{FF2B5EF4-FFF2-40B4-BE49-F238E27FC236}">
                  <a16:creationId xmlns:a16="http://schemas.microsoft.com/office/drawing/2014/main" id="{90DE7BD1-CB2E-45CE-9C72-C64F5430EF9B}"/>
                </a:ext>
              </a:extLst>
            </p:cNvPr>
            <p:cNvSpPr/>
            <p:nvPr/>
          </p:nvSpPr>
          <p:spPr>
            <a:xfrm>
              <a:off x="8652477" y="375162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90" y="0"/>
                  </a:moveTo>
                  <a:lnTo>
                    <a:pt x="0" y="3200"/>
                  </a:lnTo>
                  <a:lnTo>
                    <a:pt x="8166" y="12191"/>
                  </a:lnTo>
                  <a:lnTo>
                    <a:pt x="11684" y="9131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303">
              <a:extLst>
                <a:ext uri="{FF2B5EF4-FFF2-40B4-BE49-F238E27FC236}">
                  <a16:creationId xmlns:a16="http://schemas.microsoft.com/office/drawing/2014/main" id="{EA03B62B-68F0-41BE-8B16-61738B22E23A}"/>
                </a:ext>
              </a:extLst>
            </p:cNvPr>
            <p:cNvSpPr/>
            <p:nvPr/>
          </p:nvSpPr>
          <p:spPr>
            <a:xfrm>
              <a:off x="8664640" y="376523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94" y="0"/>
                  </a:moveTo>
                  <a:lnTo>
                    <a:pt x="0" y="2971"/>
                  </a:lnTo>
                  <a:lnTo>
                    <a:pt x="7289" y="12687"/>
                  </a:lnTo>
                  <a:lnTo>
                    <a:pt x="11010" y="988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304">
              <a:extLst>
                <a:ext uri="{FF2B5EF4-FFF2-40B4-BE49-F238E27FC236}">
                  <a16:creationId xmlns:a16="http://schemas.microsoft.com/office/drawing/2014/main" id="{FDF960CA-870E-4466-A0D7-AC3620685C4B}"/>
                </a:ext>
              </a:extLst>
            </p:cNvPr>
            <p:cNvSpPr/>
            <p:nvPr/>
          </p:nvSpPr>
          <p:spPr>
            <a:xfrm>
              <a:off x="8675488" y="3779955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797" y="0"/>
                  </a:moveTo>
                  <a:lnTo>
                    <a:pt x="0" y="2717"/>
                  </a:lnTo>
                  <a:lnTo>
                    <a:pt x="3644" y="7581"/>
                  </a:lnTo>
                  <a:lnTo>
                    <a:pt x="5422" y="10045"/>
                  </a:lnTo>
                  <a:lnTo>
                    <a:pt x="6896" y="12700"/>
                  </a:lnTo>
                  <a:lnTo>
                    <a:pt x="10807" y="10160"/>
                  </a:lnTo>
                  <a:lnTo>
                    <a:pt x="9296" y="7454"/>
                  </a:lnTo>
                  <a:lnTo>
                    <a:pt x="7493" y="4953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305">
              <a:extLst>
                <a:ext uri="{FF2B5EF4-FFF2-40B4-BE49-F238E27FC236}">
                  <a16:creationId xmlns:a16="http://schemas.microsoft.com/office/drawing/2014/main" id="{527871FF-547B-4A41-82F6-74A51DC88BB8}"/>
                </a:ext>
              </a:extLst>
            </p:cNvPr>
            <p:cNvSpPr/>
            <p:nvPr/>
          </p:nvSpPr>
          <p:spPr>
            <a:xfrm>
              <a:off x="8685455" y="379528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75" y="0"/>
                  </a:moveTo>
                  <a:lnTo>
                    <a:pt x="0" y="2451"/>
                  </a:lnTo>
                  <a:lnTo>
                    <a:pt x="6311" y="12814"/>
                  </a:lnTo>
                  <a:lnTo>
                    <a:pt x="10388" y="1055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306">
              <a:extLst>
                <a:ext uri="{FF2B5EF4-FFF2-40B4-BE49-F238E27FC236}">
                  <a16:creationId xmlns:a16="http://schemas.microsoft.com/office/drawing/2014/main" id="{FA86879C-E034-4207-98F2-BAC32AA7FFC5}"/>
                </a:ext>
              </a:extLst>
            </p:cNvPr>
            <p:cNvSpPr/>
            <p:nvPr/>
          </p:nvSpPr>
          <p:spPr>
            <a:xfrm>
              <a:off x="8694552" y="3811180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86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307">
              <a:extLst>
                <a:ext uri="{FF2B5EF4-FFF2-40B4-BE49-F238E27FC236}">
                  <a16:creationId xmlns:a16="http://schemas.microsoft.com/office/drawing/2014/main" id="{5E7D7E1D-7449-4D62-ACC8-1906D025BB57}"/>
                </a:ext>
              </a:extLst>
            </p:cNvPr>
            <p:cNvSpPr/>
            <p:nvPr/>
          </p:nvSpPr>
          <p:spPr>
            <a:xfrm>
              <a:off x="8702415" y="382776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7" y="0"/>
                  </a:moveTo>
                  <a:lnTo>
                    <a:pt x="0" y="1879"/>
                  </a:lnTo>
                  <a:lnTo>
                    <a:pt x="1504" y="4521"/>
                  </a:lnTo>
                  <a:lnTo>
                    <a:pt x="2418" y="7429"/>
                  </a:lnTo>
                  <a:lnTo>
                    <a:pt x="4501" y="13131"/>
                  </a:lnTo>
                  <a:lnTo>
                    <a:pt x="8844" y="11455"/>
                  </a:lnTo>
                  <a:lnTo>
                    <a:pt x="6723" y="5651"/>
                  </a:lnTo>
                  <a:lnTo>
                    <a:pt x="5796" y="2692"/>
                  </a:lnTo>
                  <a:lnTo>
                    <a:pt x="42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308">
              <a:extLst>
                <a:ext uri="{FF2B5EF4-FFF2-40B4-BE49-F238E27FC236}">
                  <a16:creationId xmlns:a16="http://schemas.microsoft.com/office/drawing/2014/main" id="{8C3FBFBC-DE15-47B3-AEA8-FE538AE90616}"/>
                </a:ext>
              </a:extLst>
            </p:cNvPr>
            <p:cNvSpPr/>
            <p:nvPr/>
          </p:nvSpPr>
          <p:spPr>
            <a:xfrm>
              <a:off x="8708953" y="3844887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36" y="10134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309">
              <a:extLst>
                <a:ext uri="{FF2B5EF4-FFF2-40B4-BE49-F238E27FC236}">
                  <a16:creationId xmlns:a16="http://schemas.microsoft.com/office/drawing/2014/main" id="{302A4A49-4126-44B2-A312-C664DA3A36B4}"/>
                </a:ext>
              </a:extLst>
            </p:cNvPr>
            <p:cNvSpPr/>
            <p:nvPr/>
          </p:nvSpPr>
          <p:spPr>
            <a:xfrm>
              <a:off x="8714535" y="3862373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70"/>
                  </a:lnTo>
                  <a:lnTo>
                    <a:pt x="3022" y="13030"/>
                  </a:lnTo>
                  <a:lnTo>
                    <a:pt x="7556" y="119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310">
              <a:extLst>
                <a:ext uri="{FF2B5EF4-FFF2-40B4-BE49-F238E27FC236}">
                  <a16:creationId xmlns:a16="http://schemas.microsoft.com/office/drawing/2014/main" id="{EE1B86A1-BD85-422F-BA7D-FB2E788777E2}"/>
                </a:ext>
              </a:extLst>
            </p:cNvPr>
            <p:cNvSpPr/>
            <p:nvPr/>
          </p:nvSpPr>
          <p:spPr>
            <a:xfrm>
              <a:off x="8719037" y="388019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28" y="6934"/>
                  </a:lnTo>
                  <a:lnTo>
                    <a:pt x="1943" y="12941"/>
                  </a:lnTo>
                  <a:lnTo>
                    <a:pt x="6540" y="12192"/>
                  </a:lnTo>
                  <a:lnTo>
                    <a:pt x="5613" y="6096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311">
              <a:extLst>
                <a:ext uri="{FF2B5EF4-FFF2-40B4-BE49-F238E27FC236}">
                  <a16:creationId xmlns:a16="http://schemas.microsoft.com/office/drawing/2014/main" id="{F48B6A80-0D17-4915-B0B6-9BFCABCD69A0}"/>
                </a:ext>
              </a:extLst>
            </p:cNvPr>
            <p:cNvSpPr/>
            <p:nvPr/>
          </p:nvSpPr>
          <p:spPr>
            <a:xfrm>
              <a:off x="8721874" y="3898376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10" y="0"/>
                  </a:moveTo>
                  <a:lnTo>
                    <a:pt x="0" y="633"/>
                  </a:lnTo>
                  <a:lnTo>
                    <a:pt x="1917" y="12622"/>
                  </a:lnTo>
                  <a:lnTo>
                    <a:pt x="1549" y="12660"/>
                  </a:lnTo>
                  <a:lnTo>
                    <a:pt x="6565" y="1220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312">
              <a:extLst>
                <a:ext uri="{FF2B5EF4-FFF2-40B4-BE49-F238E27FC236}">
                  <a16:creationId xmlns:a16="http://schemas.microsoft.com/office/drawing/2014/main" id="{32863475-1E4B-42AC-A1BE-6AF57F8E0CA6}"/>
                </a:ext>
              </a:extLst>
            </p:cNvPr>
            <p:cNvSpPr/>
            <p:nvPr/>
          </p:nvSpPr>
          <p:spPr>
            <a:xfrm>
              <a:off x="8723726" y="391664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313">
              <a:extLst>
                <a:ext uri="{FF2B5EF4-FFF2-40B4-BE49-F238E27FC236}">
                  <a16:creationId xmlns:a16="http://schemas.microsoft.com/office/drawing/2014/main" id="{922537EF-0756-478B-8659-18354A9FD348}"/>
                </a:ext>
              </a:extLst>
            </p:cNvPr>
            <p:cNvSpPr/>
            <p:nvPr/>
          </p:nvSpPr>
          <p:spPr>
            <a:xfrm>
              <a:off x="7908873" y="3122815"/>
              <a:ext cx="528675" cy="528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314">
              <a:extLst>
                <a:ext uri="{FF2B5EF4-FFF2-40B4-BE49-F238E27FC236}">
                  <a16:creationId xmlns:a16="http://schemas.microsoft.com/office/drawing/2014/main" id="{AC4F5915-7FF7-49D6-BE10-0700658298FA}"/>
                </a:ext>
              </a:extLst>
            </p:cNvPr>
            <p:cNvSpPr/>
            <p:nvPr/>
          </p:nvSpPr>
          <p:spPr>
            <a:xfrm>
              <a:off x="8434536" y="338714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70" y="0"/>
                  </a:moveTo>
                  <a:lnTo>
                    <a:pt x="609" y="0"/>
                  </a:lnTo>
                  <a:lnTo>
                    <a:pt x="0" y="12128"/>
                  </a:lnTo>
                  <a:lnTo>
                    <a:pt x="4648" y="12344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315">
              <a:extLst>
                <a:ext uri="{FF2B5EF4-FFF2-40B4-BE49-F238E27FC236}">
                  <a16:creationId xmlns:a16="http://schemas.microsoft.com/office/drawing/2014/main" id="{E8FC1383-097D-462A-8BCF-BD41385107DD}"/>
                </a:ext>
              </a:extLst>
            </p:cNvPr>
            <p:cNvSpPr/>
            <p:nvPr/>
          </p:nvSpPr>
          <p:spPr>
            <a:xfrm>
              <a:off x="8433283" y="340520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52" y="0"/>
                  </a:moveTo>
                  <a:lnTo>
                    <a:pt x="342" y="12128"/>
                  </a:lnTo>
                  <a:lnTo>
                    <a:pt x="4991" y="12661"/>
                  </a:lnTo>
                  <a:lnTo>
                    <a:pt x="5600" y="317"/>
                  </a:lnTo>
                  <a:lnTo>
                    <a:pt x="952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2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316">
              <a:extLst>
                <a:ext uri="{FF2B5EF4-FFF2-40B4-BE49-F238E27FC236}">
                  <a16:creationId xmlns:a16="http://schemas.microsoft.com/office/drawing/2014/main" id="{1A9C9E47-1816-4997-BFAC-B1C11917086C}"/>
                </a:ext>
              </a:extLst>
            </p:cNvPr>
            <p:cNvSpPr/>
            <p:nvPr/>
          </p:nvSpPr>
          <p:spPr>
            <a:xfrm>
              <a:off x="8430554" y="3423163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28" y="0"/>
                  </a:moveTo>
                  <a:lnTo>
                    <a:pt x="0" y="12001"/>
                  </a:lnTo>
                  <a:lnTo>
                    <a:pt x="4572" y="12852"/>
                  </a:lnTo>
                  <a:lnTo>
                    <a:pt x="6451" y="63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317">
              <a:extLst>
                <a:ext uri="{FF2B5EF4-FFF2-40B4-BE49-F238E27FC236}">
                  <a16:creationId xmlns:a16="http://schemas.microsoft.com/office/drawing/2014/main" id="{C864CBB8-BB2B-4E4C-B8B2-5C02D2258CAA}"/>
                </a:ext>
              </a:extLst>
            </p:cNvPr>
            <p:cNvSpPr/>
            <p:nvPr/>
          </p:nvSpPr>
          <p:spPr>
            <a:xfrm>
              <a:off x="8426525" y="3441021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94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318">
              <a:extLst>
                <a:ext uri="{FF2B5EF4-FFF2-40B4-BE49-F238E27FC236}">
                  <a16:creationId xmlns:a16="http://schemas.microsoft.com/office/drawing/2014/main" id="{DF0B57E8-77B3-4276-B33D-8C0442ED943C}"/>
                </a:ext>
              </a:extLst>
            </p:cNvPr>
            <p:cNvSpPr/>
            <p:nvPr/>
          </p:nvSpPr>
          <p:spPr>
            <a:xfrm>
              <a:off x="8421506" y="3458524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43" y="0"/>
                  </a:moveTo>
                  <a:lnTo>
                    <a:pt x="2032" y="5880"/>
                  </a:lnTo>
                  <a:lnTo>
                    <a:pt x="0" y="11595"/>
                  </a:lnTo>
                  <a:lnTo>
                    <a:pt x="4419" y="13081"/>
                  </a:lnTo>
                  <a:lnTo>
                    <a:pt x="6477" y="7251"/>
                  </a:lnTo>
                  <a:lnTo>
                    <a:pt x="8013" y="1270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319">
              <a:extLst>
                <a:ext uri="{FF2B5EF4-FFF2-40B4-BE49-F238E27FC236}">
                  <a16:creationId xmlns:a16="http://schemas.microsoft.com/office/drawing/2014/main" id="{1CCC51CC-C8A6-4892-A0A4-3A349E59A398}"/>
                </a:ext>
              </a:extLst>
            </p:cNvPr>
            <p:cNvSpPr/>
            <p:nvPr/>
          </p:nvSpPr>
          <p:spPr>
            <a:xfrm>
              <a:off x="8415294" y="3475700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78" y="0"/>
                  </a:moveTo>
                  <a:lnTo>
                    <a:pt x="0" y="11404"/>
                  </a:lnTo>
                  <a:lnTo>
                    <a:pt x="4305" y="13182"/>
                  </a:lnTo>
                  <a:lnTo>
                    <a:pt x="8559" y="1587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320">
              <a:extLst>
                <a:ext uri="{FF2B5EF4-FFF2-40B4-BE49-F238E27FC236}">
                  <a16:creationId xmlns:a16="http://schemas.microsoft.com/office/drawing/2014/main" id="{B3A15A3E-8640-423E-8CE2-DE8A36536253}"/>
                </a:ext>
              </a:extLst>
            </p:cNvPr>
            <p:cNvSpPr/>
            <p:nvPr/>
          </p:nvSpPr>
          <p:spPr>
            <a:xfrm>
              <a:off x="8407636" y="3492529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5270" y="0"/>
                  </a:moveTo>
                  <a:lnTo>
                    <a:pt x="0" y="10934"/>
                  </a:lnTo>
                  <a:lnTo>
                    <a:pt x="4178" y="13017"/>
                  </a:lnTo>
                  <a:lnTo>
                    <a:pt x="9537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321">
              <a:extLst>
                <a:ext uri="{FF2B5EF4-FFF2-40B4-BE49-F238E27FC236}">
                  <a16:creationId xmlns:a16="http://schemas.microsoft.com/office/drawing/2014/main" id="{DFD6FAF6-524B-495A-BE0B-9A35362C9F65}"/>
                </a:ext>
              </a:extLst>
            </p:cNvPr>
            <p:cNvSpPr/>
            <p:nvPr/>
          </p:nvSpPr>
          <p:spPr>
            <a:xfrm>
              <a:off x="8399053" y="3508815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0"/>
                  </a:lnTo>
                  <a:lnTo>
                    <a:pt x="4013" y="12903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322">
              <a:extLst>
                <a:ext uri="{FF2B5EF4-FFF2-40B4-BE49-F238E27FC236}">
                  <a16:creationId xmlns:a16="http://schemas.microsoft.com/office/drawing/2014/main" id="{B1079BB2-5070-49FF-B7C8-858FCA7E6B58}"/>
                </a:ext>
              </a:extLst>
            </p:cNvPr>
            <p:cNvSpPr/>
            <p:nvPr/>
          </p:nvSpPr>
          <p:spPr>
            <a:xfrm>
              <a:off x="8389553" y="3524436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228" y="10452"/>
                  </a:lnTo>
                  <a:lnTo>
                    <a:pt x="4076" y="13080"/>
                  </a:lnTo>
                  <a:lnTo>
                    <a:pt x="10388" y="2451"/>
                  </a:lnTo>
                  <a:lnTo>
                    <a:pt x="6413" y="0"/>
                  </a:lnTo>
                  <a:close/>
                </a:path>
                <a:path w="10795" h="13335">
                  <a:moveTo>
                    <a:pt x="0" y="10299"/>
                  </a:moveTo>
                  <a:lnTo>
                    <a:pt x="223" y="10452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323">
              <a:extLst>
                <a:ext uri="{FF2B5EF4-FFF2-40B4-BE49-F238E27FC236}">
                  <a16:creationId xmlns:a16="http://schemas.microsoft.com/office/drawing/2014/main" id="{A289FFB7-E993-40E6-9F34-CF45130F68A4}"/>
                </a:ext>
              </a:extLst>
            </p:cNvPr>
            <p:cNvSpPr/>
            <p:nvPr/>
          </p:nvSpPr>
          <p:spPr>
            <a:xfrm>
              <a:off x="8378725" y="353948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64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61" y="271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324">
              <a:extLst>
                <a:ext uri="{FF2B5EF4-FFF2-40B4-BE49-F238E27FC236}">
                  <a16:creationId xmlns:a16="http://schemas.microsoft.com/office/drawing/2014/main" id="{9F495D5C-1782-401B-95AC-40EDD8A6D995}"/>
                </a:ext>
              </a:extLst>
            </p:cNvPr>
            <p:cNvSpPr/>
            <p:nvPr/>
          </p:nvSpPr>
          <p:spPr>
            <a:xfrm>
              <a:off x="8366980" y="3553960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66" y="0"/>
                  </a:moveTo>
                  <a:lnTo>
                    <a:pt x="0" y="8978"/>
                  </a:lnTo>
                  <a:lnTo>
                    <a:pt x="3441" y="12115"/>
                  </a:lnTo>
                  <a:lnTo>
                    <a:pt x="11760" y="297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325">
              <a:extLst>
                <a:ext uri="{FF2B5EF4-FFF2-40B4-BE49-F238E27FC236}">
                  <a16:creationId xmlns:a16="http://schemas.microsoft.com/office/drawing/2014/main" id="{56882B56-0FB6-47BB-9639-82B6A33CA609}"/>
                </a:ext>
              </a:extLst>
            </p:cNvPr>
            <p:cNvSpPr/>
            <p:nvPr/>
          </p:nvSpPr>
          <p:spPr>
            <a:xfrm>
              <a:off x="8354455" y="356733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34" y="0"/>
                  </a:moveTo>
                  <a:lnTo>
                    <a:pt x="4457" y="4495"/>
                  </a:lnTo>
                  <a:lnTo>
                    <a:pt x="2298" y="6629"/>
                  </a:lnTo>
                  <a:lnTo>
                    <a:pt x="0" y="8623"/>
                  </a:lnTo>
                  <a:lnTo>
                    <a:pt x="3225" y="11988"/>
                  </a:lnTo>
                  <a:lnTo>
                    <a:pt x="5562" y="9956"/>
                  </a:lnTo>
                  <a:lnTo>
                    <a:pt x="7747" y="7785"/>
                  </a:lnTo>
                  <a:lnTo>
                    <a:pt x="11912" y="321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326">
              <a:extLst>
                <a:ext uri="{FF2B5EF4-FFF2-40B4-BE49-F238E27FC236}">
                  <a16:creationId xmlns:a16="http://schemas.microsoft.com/office/drawing/2014/main" id="{6E47D8D9-9249-4D54-85CF-8068E4E07459}"/>
                </a:ext>
              </a:extLst>
            </p:cNvPr>
            <p:cNvSpPr/>
            <p:nvPr/>
          </p:nvSpPr>
          <p:spPr>
            <a:xfrm>
              <a:off x="8341071" y="357995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91" y="0"/>
                  </a:moveTo>
                  <a:lnTo>
                    <a:pt x="0" y="8166"/>
                  </a:lnTo>
                  <a:lnTo>
                    <a:pt x="2997" y="11747"/>
                  </a:lnTo>
                  <a:lnTo>
                    <a:pt x="12141" y="3428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327">
              <a:extLst>
                <a:ext uri="{FF2B5EF4-FFF2-40B4-BE49-F238E27FC236}">
                  <a16:creationId xmlns:a16="http://schemas.microsoft.com/office/drawing/2014/main" id="{7A193674-EA8B-4E0F-8D32-55F198C5C9A9}"/>
                </a:ext>
              </a:extLst>
            </p:cNvPr>
            <p:cNvSpPr/>
            <p:nvPr/>
          </p:nvSpPr>
          <p:spPr>
            <a:xfrm>
              <a:off x="8326697" y="359179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28" y="0"/>
                  </a:moveTo>
                  <a:lnTo>
                    <a:pt x="0" y="7277"/>
                  </a:lnTo>
                  <a:lnTo>
                    <a:pt x="2743" y="11048"/>
                  </a:lnTo>
                  <a:lnTo>
                    <a:pt x="12623" y="3644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328">
              <a:extLst>
                <a:ext uri="{FF2B5EF4-FFF2-40B4-BE49-F238E27FC236}">
                  <a16:creationId xmlns:a16="http://schemas.microsoft.com/office/drawing/2014/main" id="{64BBCFF5-55AF-4698-A134-738D807B9BDB}"/>
                </a:ext>
              </a:extLst>
            </p:cNvPr>
            <p:cNvSpPr/>
            <p:nvPr/>
          </p:nvSpPr>
          <p:spPr>
            <a:xfrm>
              <a:off x="8311715" y="360263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23" y="0"/>
                  </a:moveTo>
                  <a:lnTo>
                    <a:pt x="10414" y="279"/>
                  </a:lnTo>
                  <a:lnTo>
                    <a:pt x="0" y="6527"/>
                  </a:lnTo>
                  <a:lnTo>
                    <a:pt x="2463" y="10477"/>
                  </a:lnTo>
                  <a:lnTo>
                    <a:pt x="13068" y="4114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329">
              <a:extLst>
                <a:ext uri="{FF2B5EF4-FFF2-40B4-BE49-F238E27FC236}">
                  <a16:creationId xmlns:a16="http://schemas.microsoft.com/office/drawing/2014/main" id="{9F8DEB10-1563-4935-80AF-E6672C23D2C4}"/>
                </a:ext>
              </a:extLst>
            </p:cNvPr>
            <p:cNvSpPr/>
            <p:nvPr/>
          </p:nvSpPr>
          <p:spPr>
            <a:xfrm>
              <a:off x="8296163" y="3612249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77" y="0"/>
                  </a:moveTo>
                  <a:lnTo>
                    <a:pt x="177" y="6438"/>
                  </a:lnTo>
                  <a:lnTo>
                    <a:pt x="2374" y="10553"/>
                  </a:lnTo>
                  <a:lnTo>
                    <a:pt x="12865" y="4000"/>
                  </a:lnTo>
                  <a:lnTo>
                    <a:pt x="10477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70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330">
              <a:extLst>
                <a:ext uri="{FF2B5EF4-FFF2-40B4-BE49-F238E27FC236}">
                  <a16:creationId xmlns:a16="http://schemas.microsoft.com/office/drawing/2014/main" id="{0145C91C-BB65-4C35-9149-0DB29D6F594C}"/>
                </a:ext>
              </a:extLst>
            </p:cNvPr>
            <p:cNvSpPr/>
            <p:nvPr/>
          </p:nvSpPr>
          <p:spPr>
            <a:xfrm>
              <a:off x="8279879" y="3620945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892" y="9525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331">
              <a:extLst>
                <a:ext uri="{FF2B5EF4-FFF2-40B4-BE49-F238E27FC236}">
                  <a16:creationId xmlns:a16="http://schemas.microsoft.com/office/drawing/2014/main" id="{89A82EA1-A718-40BF-A93B-78F1AAA051DA}"/>
                </a:ext>
              </a:extLst>
            </p:cNvPr>
            <p:cNvSpPr/>
            <p:nvPr/>
          </p:nvSpPr>
          <p:spPr>
            <a:xfrm>
              <a:off x="8263098" y="362873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65"/>
                  </a:lnTo>
                  <a:lnTo>
                    <a:pt x="1600" y="8547"/>
                  </a:lnTo>
                  <a:lnTo>
                    <a:pt x="13208" y="4292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332">
              <a:extLst>
                <a:ext uri="{FF2B5EF4-FFF2-40B4-BE49-F238E27FC236}">
                  <a16:creationId xmlns:a16="http://schemas.microsoft.com/office/drawing/2014/main" id="{1F5A35B1-39D6-44CD-89AD-279DF217B66D}"/>
                </a:ext>
              </a:extLst>
            </p:cNvPr>
            <p:cNvSpPr/>
            <p:nvPr/>
          </p:nvSpPr>
          <p:spPr>
            <a:xfrm>
              <a:off x="8245971" y="3634942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295" y="8153"/>
                  </a:lnTo>
                  <a:lnTo>
                    <a:pt x="4305" y="7454"/>
                  </a:lnTo>
                  <a:lnTo>
                    <a:pt x="7251" y="6540"/>
                  </a:lnTo>
                  <a:lnTo>
                    <a:pt x="13042" y="4419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333">
              <a:extLst>
                <a:ext uri="{FF2B5EF4-FFF2-40B4-BE49-F238E27FC236}">
                  <a16:creationId xmlns:a16="http://schemas.microsoft.com/office/drawing/2014/main" id="{D4103E1D-7E43-40F9-A0D3-646B8BA37BCB}"/>
                </a:ext>
              </a:extLst>
            </p:cNvPr>
            <p:cNvSpPr/>
            <p:nvPr/>
          </p:nvSpPr>
          <p:spPr>
            <a:xfrm>
              <a:off x="8228459" y="364009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60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54" y="4508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334">
              <a:extLst>
                <a:ext uri="{FF2B5EF4-FFF2-40B4-BE49-F238E27FC236}">
                  <a16:creationId xmlns:a16="http://schemas.microsoft.com/office/drawing/2014/main" id="{CFE6DE5C-C900-4D1F-8601-2F52C57F27C6}"/>
                </a:ext>
              </a:extLst>
            </p:cNvPr>
            <p:cNvSpPr/>
            <p:nvPr/>
          </p:nvSpPr>
          <p:spPr>
            <a:xfrm>
              <a:off x="8210636" y="3644262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001" y="0"/>
                  </a:moveTo>
                  <a:lnTo>
                    <a:pt x="0" y="1828"/>
                  </a:lnTo>
                  <a:lnTo>
                    <a:pt x="660" y="6438"/>
                  </a:lnTo>
                  <a:lnTo>
                    <a:pt x="12877" y="4584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335">
              <a:extLst>
                <a:ext uri="{FF2B5EF4-FFF2-40B4-BE49-F238E27FC236}">
                  <a16:creationId xmlns:a16="http://schemas.microsoft.com/office/drawing/2014/main" id="{0B0705C0-118B-49E0-8642-183613238B14}"/>
                </a:ext>
              </a:extLst>
            </p:cNvPr>
            <p:cNvSpPr/>
            <p:nvPr/>
          </p:nvSpPr>
          <p:spPr>
            <a:xfrm>
              <a:off x="8192685" y="3646995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93" y="571"/>
                  </a:lnTo>
                  <a:lnTo>
                    <a:pt x="6070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588" y="5219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336">
              <a:extLst>
                <a:ext uri="{FF2B5EF4-FFF2-40B4-BE49-F238E27FC236}">
                  <a16:creationId xmlns:a16="http://schemas.microsoft.com/office/drawing/2014/main" id="{B029D88F-4E06-48FF-8F5B-CF6B4AB14385}"/>
                </a:ext>
              </a:extLst>
            </p:cNvPr>
            <p:cNvSpPr/>
            <p:nvPr/>
          </p:nvSpPr>
          <p:spPr>
            <a:xfrm>
              <a:off x="8174626" y="364839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12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337">
              <a:extLst>
                <a:ext uri="{FF2B5EF4-FFF2-40B4-BE49-F238E27FC236}">
                  <a16:creationId xmlns:a16="http://schemas.microsoft.com/office/drawing/2014/main" id="{73498AD8-336D-474F-B2BE-12DB5095B0B8}"/>
                </a:ext>
              </a:extLst>
            </p:cNvPr>
            <p:cNvSpPr/>
            <p:nvPr/>
          </p:nvSpPr>
          <p:spPr>
            <a:xfrm>
              <a:off x="8156276" y="364823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92" y="0"/>
                  </a:moveTo>
                  <a:lnTo>
                    <a:pt x="0" y="4648"/>
                  </a:lnTo>
                  <a:lnTo>
                    <a:pt x="12344" y="5283"/>
                  </a:lnTo>
                  <a:lnTo>
                    <a:pt x="12420" y="6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338">
              <a:extLst>
                <a:ext uri="{FF2B5EF4-FFF2-40B4-BE49-F238E27FC236}">
                  <a16:creationId xmlns:a16="http://schemas.microsoft.com/office/drawing/2014/main" id="{539A9A0F-07D6-461B-8BB5-0AFFDC901E8C}"/>
                </a:ext>
              </a:extLst>
            </p:cNvPr>
            <p:cNvSpPr/>
            <p:nvPr/>
          </p:nvSpPr>
          <p:spPr>
            <a:xfrm>
              <a:off x="8137982" y="3646524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108" y="5549"/>
                  </a:lnTo>
                  <a:lnTo>
                    <a:pt x="9144" y="6083"/>
                  </a:lnTo>
                  <a:lnTo>
                    <a:pt x="12255" y="6057"/>
                  </a:lnTo>
                  <a:lnTo>
                    <a:pt x="12647" y="1435"/>
                  </a:lnTo>
                  <a:lnTo>
                    <a:pt x="9601" y="1435"/>
                  </a:lnTo>
                  <a:lnTo>
                    <a:pt x="6604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35"/>
                  </a:lnTo>
                  <a:lnTo>
                    <a:pt x="12647" y="143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339">
              <a:extLst>
                <a:ext uri="{FF2B5EF4-FFF2-40B4-BE49-F238E27FC236}">
                  <a16:creationId xmlns:a16="http://schemas.microsoft.com/office/drawing/2014/main" id="{050B036D-AFFA-447D-9808-5A7B3688C7B0}"/>
                </a:ext>
              </a:extLst>
            </p:cNvPr>
            <p:cNvSpPr/>
            <p:nvPr/>
          </p:nvSpPr>
          <p:spPr>
            <a:xfrm>
              <a:off x="8119793" y="3643796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27" y="0"/>
                  </a:moveTo>
                  <a:lnTo>
                    <a:pt x="0" y="4572"/>
                  </a:lnTo>
                  <a:lnTo>
                    <a:pt x="12217" y="6438"/>
                  </a:lnTo>
                  <a:lnTo>
                    <a:pt x="12928" y="18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340">
              <a:extLst>
                <a:ext uri="{FF2B5EF4-FFF2-40B4-BE49-F238E27FC236}">
                  <a16:creationId xmlns:a16="http://schemas.microsoft.com/office/drawing/2014/main" id="{1C6A0DB5-5DFC-4072-91A6-13C5E01163A4}"/>
                </a:ext>
              </a:extLst>
            </p:cNvPr>
            <p:cNvSpPr/>
            <p:nvPr/>
          </p:nvSpPr>
          <p:spPr>
            <a:xfrm>
              <a:off x="8101951" y="363931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76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341">
              <a:extLst>
                <a:ext uri="{FF2B5EF4-FFF2-40B4-BE49-F238E27FC236}">
                  <a16:creationId xmlns:a16="http://schemas.microsoft.com/office/drawing/2014/main" id="{8549FE24-4128-45D9-9BDE-5764F10BA946}"/>
                </a:ext>
              </a:extLst>
            </p:cNvPr>
            <p:cNvSpPr/>
            <p:nvPr/>
          </p:nvSpPr>
          <p:spPr>
            <a:xfrm>
              <a:off x="8084431" y="363388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49" y="0"/>
                  </a:moveTo>
                  <a:lnTo>
                    <a:pt x="0" y="4394"/>
                  </a:lnTo>
                  <a:lnTo>
                    <a:pt x="11556" y="8788"/>
                  </a:lnTo>
                  <a:lnTo>
                    <a:pt x="12903" y="4318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342">
              <a:extLst>
                <a:ext uri="{FF2B5EF4-FFF2-40B4-BE49-F238E27FC236}">
                  <a16:creationId xmlns:a16="http://schemas.microsoft.com/office/drawing/2014/main" id="{54CD66C8-A917-4328-975B-890C0A0B86DD}"/>
                </a:ext>
              </a:extLst>
            </p:cNvPr>
            <p:cNvSpPr/>
            <p:nvPr/>
          </p:nvSpPr>
          <p:spPr>
            <a:xfrm>
              <a:off x="8067088" y="362745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2006" y="0"/>
                  </a:moveTo>
                  <a:lnTo>
                    <a:pt x="0" y="4610"/>
                  </a:lnTo>
                  <a:lnTo>
                    <a:pt x="11658" y="8737"/>
                  </a:lnTo>
                  <a:lnTo>
                    <a:pt x="13309" y="4394"/>
                  </a:lnTo>
                  <a:lnTo>
                    <a:pt x="1866" y="330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343">
              <a:extLst>
                <a:ext uri="{FF2B5EF4-FFF2-40B4-BE49-F238E27FC236}">
                  <a16:creationId xmlns:a16="http://schemas.microsoft.com/office/drawing/2014/main" id="{B0FDB896-1E79-4C56-9C75-7664AA804CB9}"/>
                </a:ext>
              </a:extLst>
            </p:cNvPr>
            <p:cNvSpPr/>
            <p:nvPr/>
          </p:nvSpPr>
          <p:spPr>
            <a:xfrm>
              <a:off x="8050658" y="3619605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37" y="9499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344">
              <a:extLst>
                <a:ext uri="{FF2B5EF4-FFF2-40B4-BE49-F238E27FC236}">
                  <a16:creationId xmlns:a16="http://schemas.microsoft.com/office/drawing/2014/main" id="{5C06BFBD-15AD-4A83-B01A-B8746BBCD712}"/>
                </a:ext>
              </a:extLst>
            </p:cNvPr>
            <p:cNvSpPr/>
            <p:nvPr/>
          </p:nvSpPr>
          <p:spPr>
            <a:xfrm>
              <a:off x="8034701" y="361063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66" y="10388"/>
                  </a:lnTo>
                  <a:lnTo>
                    <a:pt x="12801" y="63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345">
              <a:extLst>
                <a:ext uri="{FF2B5EF4-FFF2-40B4-BE49-F238E27FC236}">
                  <a16:creationId xmlns:a16="http://schemas.microsoft.com/office/drawing/2014/main" id="{05010234-5DFA-4D73-931C-9A872724B154}"/>
                </a:ext>
              </a:extLst>
            </p:cNvPr>
            <p:cNvSpPr/>
            <p:nvPr/>
          </p:nvSpPr>
          <p:spPr>
            <a:xfrm>
              <a:off x="8019291" y="3600779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705" y="0"/>
                  </a:moveTo>
                  <a:lnTo>
                    <a:pt x="0" y="3797"/>
                  </a:lnTo>
                  <a:lnTo>
                    <a:pt x="4965" y="7493"/>
                  </a:lnTo>
                  <a:lnTo>
                    <a:pt x="10236" y="10693"/>
                  </a:lnTo>
                  <a:lnTo>
                    <a:pt x="12750" y="6769"/>
                  </a:lnTo>
                  <a:lnTo>
                    <a:pt x="7569" y="3619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346">
              <a:extLst>
                <a:ext uri="{FF2B5EF4-FFF2-40B4-BE49-F238E27FC236}">
                  <a16:creationId xmlns:a16="http://schemas.microsoft.com/office/drawing/2014/main" id="{9F9FE56A-C509-4C19-97E4-68C075F22143}"/>
                </a:ext>
              </a:extLst>
            </p:cNvPr>
            <p:cNvSpPr/>
            <p:nvPr/>
          </p:nvSpPr>
          <p:spPr>
            <a:xfrm>
              <a:off x="8004564" y="358995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6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347">
              <a:extLst>
                <a:ext uri="{FF2B5EF4-FFF2-40B4-BE49-F238E27FC236}">
                  <a16:creationId xmlns:a16="http://schemas.microsoft.com/office/drawing/2014/main" id="{9110C1C4-A30A-4406-A90D-697685D11395}"/>
                </a:ext>
              </a:extLst>
            </p:cNvPr>
            <p:cNvSpPr/>
            <p:nvPr/>
          </p:nvSpPr>
          <p:spPr>
            <a:xfrm>
              <a:off x="7990872" y="357787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87" y="0"/>
                  </a:moveTo>
                  <a:lnTo>
                    <a:pt x="0" y="3403"/>
                  </a:lnTo>
                  <a:lnTo>
                    <a:pt x="9131" y="11696"/>
                  </a:lnTo>
                  <a:lnTo>
                    <a:pt x="12179" y="816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348">
              <a:extLst>
                <a:ext uri="{FF2B5EF4-FFF2-40B4-BE49-F238E27FC236}">
                  <a16:creationId xmlns:a16="http://schemas.microsoft.com/office/drawing/2014/main" id="{6B381D1F-D6FE-44CF-A8AC-BD730B109FAD}"/>
                </a:ext>
              </a:extLst>
            </p:cNvPr>
            <p:cNvSpPr/>
            <p:nvPr/>
          </p:nvSpPr>
          <p:spPr>
            <a:xfrm>
              <a:off x="7977931" y="3565047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16" y="0"/>
                  </a:moveTo>
                  <a:lnTo>
                    <a:pt x="0" y="3175"/>
                  </a:lnTo>
                  <a:lnTo>
                    <a:pt x="8204" y="12407"/>
                  </a:lnTo>
                  <a:lnTo>
                    <a:pt x="11484" y="9080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349">
              <a:extLst>
                <a:ext uri="{FF2B5EF4-FFF2-40B4-BE49-F238E27FC236}">
                  <a16:creationId xmlns:a16="http://schemas.microsoft.com/office/drawing/2014/main" id="{D17E1A9D-65FE-4225-BD39-A4DF389D1CCE}"/>
                </a:ext>
              </a:extLst>
            </p:cNvPr>
            <p:cNvSpPr/>
            <p:nvPr/>
          </p:nvSpPr>
          <p:spPr>
            <a:xfrm>
              <a:off x="7965493" y="355149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69" y="12242"/>
                  </a:lnTo>
                  <a:lnTo>
                    <a:pt x="11849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350">
              <a:extLst>
                <a:ext uri="{FF2B5EF4-FFF2-40B4-BE49-F238E27FC236}">
                  <a16:creationId xmlns:a16="http://schemas.microsoft.com/office/drawing/2014/main" id="{FEA8E521-E1EC-4D5B-9AEC-41252988CA96}"/>
                </a:ext>
              </a:extLst>
            </p:cNvPr>
            <p:cNvSpPr/>
            <p:nvPr/>
          </p:nvSpPr>
          <p:spPr>
            <a:xfrm>
              <a:off x="7954743" y="353701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7"/>
                  </a:lnTo>
                  <a:lnTo>
                    <a:pt x="7404" y="12573"/>
                  </a:lnTo>
                  <a:lnTo>
                    <a:pt x="11099" y="9728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351">
              <a:extLst>
                <a:ext uri="{FF2B5EF4-FFF2-40B4-BE49-F238E27FC236}">
                  <a16:creationId xmlns:a16="http://schemas.microsoft.com/office/drawing/2014/main" id="{40A96160-BE4F-44A6-B25F-564A8A5A35D8}"/>
                </a:ext>
              </a:extLst>
            </p:cNvPr>
            <p:cNvSpPr/>
            <p:nvPr/>
          </p:nvSpPr>
          <p:spPr>
            <a:xfrm>
              <a:off x="7944848" y="352178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13" y="12966"/>
                  </a:lnTo>
                  <a:lnTo>
                    <a:pt x="10286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352">
              <a:extLst>
                <a:ext uri="{FF2B5EF4-FFF2-40B4-BE49-F238E27FC236}">
                  <a16:creationId xmlns:a16="http://schemas.microsoft.com/office/drawing/2014/main" id="{94FF52E1-B389-433E-A3D2-739576F8E08B}"/>
                </a:ext>
              </a:extLst>
            </p:cNvPr>
            <p:cNvSpPr/>
            <p:nvPr/>
          </p:nvSpPr>
          <p:spPr>
            <a:xfrm>
              <a:off x="7935859" y="350603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52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1" y="12992"/>
                  </a:lnTo>
                  <a:lnTo>
                    <a:pt x="9893" y="10680"/>
                  </a:lnTo>
                  <a:lnTo>
                    <a:pt x="6794" y="5473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353">
              <a:extLst>
                <a:ext uri="{FF2B5EF4-FFF2-40B4-BE49-F238E27FC236}">
                  <a16:creationId xmlns:a16="http://schemas.microsoft.com/office/drawing/2014/main" id="{1D788D66-EAA7-4679-B12C-2382823D5CCA}"/>
                </a:ext>
              </a:extLst>
            </p:cNvPr>
            <p:cNvSpPr/>
            <p:nvPr/>
          </p:nvSpPr>
          <p:spPr>
            <a:xfrm>
              <a:off x="7927875" y="348974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354">
              <a:extLst>
                <a:ext uri="{FF2B5EF4-FFF2-40B4-BE49-F238E27FC236}">
                  <a16:creationId xmlns:a16="http://schemas.microsoft.com/office/drawing/2014/main" id="{98E66705-7847-4C92-8B03-AD9EB38E6332}"/>
                </a:ext>
              </a:extLst>
            </p:cNvPr>
            <p:cNvSpPr/>
            <p:nvPr/>
          </p:nvSpPr>
          <p:spPr>
            <a:xfrm>
              <a:off x="7921483" y="347279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4"/>
                  </a:lnTo>
                  <a:lnTo>
                    <a:pt x="4241" y="13131"/>
                  </a:lnTo>
                  <a:lnTo>
                    <a:pt x="8572" y="11391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355">
              <a:extLst>
                <a:ext uri="{FF2B5EF4-FFF2-40B4-BE49-F238E27FC236}">
                  <a16:creationId xmlns:a16="http://schemas.microsoft.com/office/drawing/2014/main" id="{CB774314-1CA4-472E-A536-05827DE967E5}"/>
                </a:ext>
              </a:extLst>
            </p:cNvPr>
            <p:cNvSpPr/>
            <p:nvPr/>
          </p:nvSpPr>
          <p:spPr>
            <a:xfrm>
              <a:off x="7916112" y="3455529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33" y="13220"/>
                  </a:lnTo>
                  <a:lnTo>
                    <a:pt x="7377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356">
              <a:extLst>
                <a:ext uri="{FF2B5EF4-FFF2-40B4-BE49-F238E27FC236}">
                  <a16:creationId xmlns:a16="http://schemas.microsoft.com/office/drawing/2014/main" id="{324D3CAD-C5CE-4692-A6CD-E51A40270226}"/>
                </a:ext>
              </a:extLst>
            </p:cNvPr>
            <p:cNvSpPr/>
            <p:nvPr/>
          </p:nvSpPr>
          <p:spPr>
            <a:xfrm>
              <a:off x="7911339" y="3437972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357">
              <a:extLst>
                <a:ext uri="{FF2B5EF4-FFF2-40B4-BE49-F238E27FC236}">
                  <a16:creationId xmlns:a16="http://schemas.microsoft.com/office/drawing/2014/main" id="{A53A6EA8-A26D-479A-AF9D-B8BFED492228}"/>
                </a:ext>
              </a:extLst>
            </p:cNvPr>
            <p:cNvSpPr/>
            <p:nvPr/>
          </p:nvSpPr>
          <p:spPr>
            <a:xfrm>
              <a:off x="7908940" y="3420100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84"/>
                  </a:lnTo>
                  <a:lnTo>
                    <a:pt x="1866" y="12801"/>
                  </a:lnTo>
                  <a:lnTo>
                    <a:pt x="6464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358">
              <a:extLst>
                <a:ext uri="{FF2B5EF4-FFF2-40B4-BE49-F238E27FC236}">
                  <a16:creationId xmlns:a16="http://schemas.microsoft.com/office/drawing/2014/main" id="{F1D744A5-274D-43B4-BA2D-DC754DABA872}"/>
                </a:ext>
              </a:extLst>
            </p:cNvPr>
            <p:cNvSpPr/>
            <p:nvPr/>
          </p:nvSpPr>
          <p:spPr>
            <a:xfrm>
              <a:off x="7907377" y="3402105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359">
              <a:extLst>
                <a:ext uri="{FF2B5EF4-FFF2-40B4-BE49-F238E27FC236}">
                  <a16:creationId xmlns:a16="http://schemas.microsoft.com/office/drawing/2014/main" id="{9B6562B4-7A04-482C-B3BC-A8E8019228D6}"/>
                </a:ext>
              </a:extLst>
            </p:cNvPr>
            <p:cNvSpPr/>
            <p:nvPr/>
          </p:nvSpPr>
          <p:spPr>
            <a:xfrm>
              <a:off x="7906401" y="338399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21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360">
              <a:extLst>
                <a:ext uri="{FF2B5EF4-FFF2-40B4-BE49-F238E27FC236}">
                  <a16:creationId xmlns:a16="http://schemas.microsoft.com/office/drawing/2014/main" id="{2D5428DF-F931-4EF0-B672-67877F79AACF}"/>
                </a:ext>
              </a:extLst>
            </p:cNvPr>
            <p:cNvSpPr/>
            <p:nvPr/>
          </p:nvSpPr>
          <p:spPr>
            <a:xfrm>
              <a:off x="7907065" y="3365609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34" y="0"/>
                  </a:moveTo>
                  <a:lnTo>
                    <a:pt x="0" y="12344"/>
                  </a:lnTo>
                  <a:lnTo>
                    <a:pt x="4660" y="12509"/>
                  </a:lnTo>
                  <a:lnTo>
                    <a:pt x="5270" y="38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361">
              <a:extLst>
                <a:ext uri="{FF2B5EF4-FFF2-40B4-BE49-F238E27FC236}">
                  <a16:creationId xmlns:a16="http://schemas.microsoft.com/office/drawing/2014/main" id="{F820B87B-49EE-4E1A-B58B-F2900667ACB1}"/>
                </a:ext>
              </a:extLst>
            </p:cNvPr>
            <p:cNvSpPr/>
            <p:nvPr/>
          </p:nvSpPr>
          <p:spPr>
            <a:xfrm>
              <a:off x="7908029" y="334735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66" y="0"/>
                  </a:moveTo>
                  <a:lnTo>
                    <a:pt x="0" y="12217"/>
                  </a:lnTo>
                  <a:lnTo>
                    <a:pt x="4635" y="12700"/>
                  </a:lnTo>
                  <a:lnTo>
                    <a:pt x="6476" y="69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362">
              <a:extLst>
                <a:ext uri="{FF2B5EF4-FFF2-40B4-BE49-F238E27FC236}">
                  <a16:creationId xmlns:a16="http://schemas.microsoft.com/office/drawing/2014/main" id="{03BDD4A4-0CC5-496F-9554-A58E53209C41}"/>
                </a:ext>
              </a:extLst>
            </p:cNvPr>
            <p:cNvSpPr/>
            <p:nvPr/>
          </p:nvSpPr>
          <p:spPr>
            <a:xfrm>
              <a:off x="7910798" y="332925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98" y="0"/>
                  </a:moveTo>
                  <a:lnTo>
                    <a:pt x="1333" y="2959"/>
                  </a:lnTo>
                  <a:lnTo>
                    <a:pt x="939" y="6032"/>
                  </a:lnTo>
                  <a:lnTo>
                    <a:pt x="0" y="12128"/>
                  </a:lnTo>
                  <a:lnTo>
                    <a:pt x="4597" y="12928"/>
                  </a:lnTo>
                  <a:lnTo>
                    <a:pt x="5524" y="6921"/>
                  </a:lnTo>
                  <a:lnTo>
                    <a:pt x="5905" y="3911"/>
                  </a:lnTo>
                  <a:lnTo>
                    <a:pt x="6845" y="101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363">
              <a:extLst>
                <a:ext uri="{FF2B5EF4-FFF2-40B4-BE49-F238E27FC236}">
                  <a16:creationId xmlns:a16="http://schemas.microsoft.com/office/drawing/2014/main" id="{084A5A0B-FA1E-4735-ADE3-21894DF29EAE}"/>
                </a:ext>
              </a:extLst>
            </p:cNvPr>
            <p:cNvSpPr/>
            <p:nvPr/>
          </p:nvSpPr>
          <p:spPr>
            <a:xfrm>
              <a:off x="7914588" y="3311432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86" y="0"/>
                  </a:moveTo>
                  <a:lnTo>
                    <a:pt x="0" y="11963"/>
                  </a:lnTo>
                  <a:lnTo>
                    <a:pt x="4533" y="13080"/>
                  </a:lnTo>
                  <a:lnTo>
                    <a:pt x="7556" y="1320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364">
              <a:extLst>
                <a:ext uri="{FF2B5EF4-FFF2-40B4-BE49-F238E27FC236}">
                  <a16:creationId xmlns:a16="http://schemas.microsoft.com/office/drawing/2014/main" id="{693B70F2-7118-42EE-A5FB-FBE7A72919AC}"/>
                </a:ext>
              </a:extLst>
            </p:cNvPr>
            <p:cNvSpPr/>
            <p:nvPr/>
          </p:nvSpPr>
          <p:spPr>
            <a:xfrm>
              <a:off x="7919407" y="3294049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32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365">
              <a:extLst>
                <a:ext uri="{FF2B5EF4-FFF2-40B4-BE49-F238E27FC236}">
                  <a16:creationId xmlns:a16="http://schemas.microsoft.com/office/drawing/2014/main" id="{83CE2F5D-43BB-4C2E-B4D0-AD020BE95B93}"/>
                </a:ext>
              </a:extLst>
            </p:cNvPr>
            <p:cNvSpPr/>
            <p:nvPr/>
          </p:nvSpPr>
          <p:spPr>
            <a:xfrm>
              <a:off x="7925727" y="3277025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89" y="0"/>
                  </a:moveTo>
                  <a:lnTo>
                    <a:pt x="2209" y="5575"/>
                  </a:lnTo>
                  <a:lnTo>
                    <a:pt x="977" y="8407"/>
                  </a:lnTo>
                  <a:lnTo>
                    <a:pt x="0" y="11341"/>
                  </a:lnTo>
                  <a:lnTo>
                    <a:pt x="4330" y="13068"/>
                  </a:lnTo>
                  <a:lnTo>
                    <a:pt x="5295" y="10185"/>
                  </a:lnTo>
                  <a:lnTo>
                    <a:pt x="6489" y="7404"/>
                  </a:lnTo>
                  <a:lnTo>
                    <a:pt x="9131" y="1930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366">
              <a:extLst>
                <a:ext uri="{FF2B5EF4-FFF2-40B4-BE49-F238E27FC236}">
                  <a16:creationId xmlns:a16="http://schemas.microsoft.com/office/drawing/2014/main" id="{629F67B9-7F1D-42AC-93EF-FF9E3C1A5F49}"/>
                </a:ext>
              </a:extLst>
            </p:cNvPr>
            <p:cNvSpPr/>
            <p:nvPr/>
          </p:nvSpPr>
          <p:spPr>
            <a:xfrm>
              <a:off x="7933235" y="3260449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72" y="0"/>
                  </a:moveTo>
                  <a:lnTo>
                    <a:pt x="0" y="11125"/>
                  </a:lnTo>
                  <a:lnTo>
                    <a:pt x="4203" y="13157"/>
                  </a:lnTo>
                  <a:lnTo>
                    <a:pt x="9461" y="2222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367">
              <a:extLst>
                <a:ext uri="{FF2B5EF4-FFF2-40B4-BE49-F238E27FC236}">
                  <a16:creationId xmlns:a16="http://schemas.microsoft.com/office/drawing/2014/main" id="{772990E5-AF52-4350-9B8B-F3A7138AA6BC}"/>
                </a:ext>
              </a:extLst>
            </p:cNvPr>
            <p:cNvSpPr/>
            <p:nvPr/>
          </p:nvSpPr>
          <p:spPr>
            <a:xfrm>
              <a:off x="7941703" y="324469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38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368">
              <a:extLst>
                <a:ext uri="{FF2B5EF4-FFF2-40B4-BE49-F238E27FC236}">
                  <a16:creationId xmlns:a16="http://schemas.microsoft.com/office/drawing/2014/main" id="{1385A489-C7EA-4902-8036-349DE545FE4C}"/>
                </a:ext>
              </a:extLst>
            </p:cNvPr>
            <p:cNvSpPr/>
            <p:nvPr/>
          </p:nvSpPr>
          <p:spPr>
            <a:xfrm>
              <a:off x="7950989" y="3229548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31" y="0"/>
                  </a:moveTo>
                  <a:lnTo>
                    <a:pt x="0" y="9804"/>
                  </a:lnTo>
                  <a:lnTo>
                    <a:pt x="4152" y="12560"/>
                  </a:lnTo>
                  <a:lnTo>
                    <a:pt x="3886" y="12382"/>
                  </a:lnTo>
                  <a:lnTo>
                    <a:pt x="11290" y="275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369">
              <a:extLst>
                <a:ext uri="{FF2B5EF4-FFF2-40B4-BE49-F238E27FC236}">
                  <a16:creationId xmlns:a16="http://schemas.microsoft.com/office/drawing/2014/main" id="{5E9093C0-F02D-4940-B7D2-F19865DD8A4F}"/>
                </a:ext>
              </a:extLst>
            </p:cNvPr>
            <p:cNvSpPr/>
            <p:nvPr/>
          </p:nvSpPr>
          <p:spPr>
            <a:xfrm>
              <a:off x="7962140" y="3214810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91" y="0"/>
                  </a:moveTo>
                  <a:lnTo>
                    <a:pt x="0" y="9893"/>
                  </a:lnTo>
                  <a:lnTo>
                    <a:pt x="3695" y="12738"/>
                  </a:lnTo>
                  <a:lnTo>
                    <a:pt x="10947" y="3009"/>
                  </a:lnTo>
                  <a:lnTo>
                    <a:pt x="7391" y="0"/>
                  </a:lnTo>
                  <a:close/>
                </a:path>
                <a:path w="11429" h="13335">
                  <a:moveTo>
                    <a:pt x="10958" y="3009"/>
                  </a:moveTo>
                  <a:lnTo>
                    <a:pt x="11214" y="3225"/>
                  </a:lnTo>
                  <a:lnTo>
                    <a:pt x="10958" y="300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370">
              <a:extLst>
                <a:ext uri="{FF2B5EF4-FFF2-40B4-BE49-F238E27FC236}">
                  <a16:creationId xmlns:a16="http://schemas.microsoft.com/office/drawing/2014/main" id="{3904093F-4F07-4B49-9DC2-89D0834B9B97}"/>
                </a:ext>
              </a:extLst>
            </p:cNvPr>
            <p:cNvSpPr/>
            <p:nvPr/>
          </p:nvSpPr>
          <p:spPr>
            <a:xfrm>
              <a:off x="7973869" y="320140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79" y="12242"/>
                  </a:lnTo>
                  <a:lnTo>
                    <a:pt x="11645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371">
              <a:extLst>
                <a:ext uri="{FF2B5EF4-FFF2-40B4-BE49-F238E27FC236}">
                  <a16:creationId xmlns:a16="http://schemas.microsoft.com/office/drawing/2014/main" id="{3797BD46-A120-42CC-BBFD-4009FFCD3334}"/>
                </a:ext>
              </a:extLst>
            </p:cNvPr>
            <p:cNvSpPr/>
            <p:nvPr/>
          </p:nvSpPr>
          <p:spPr>
            <a:xfrm>
              <a:off x="7986388" y="3188778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56" y="0"/>
                  </a:moveTo>
                  <a:lnTo>
                    <a:pt x="0" y="8305"/>
                  </a:lnTo>
                  <a:lnTo>
                    <a:pt x="3276" y="11633"/>
                  </a:lnTo>
                  <a:lnTo>
                    <a:pt x="12255" y="3467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372">
              <a:extLst>
                <a:ext uri="{FF2B5EF4-FFF2-40B4-BE49-F238E27FC236}">
                  <a16:creationId xmlns:a16="http://schemas.microsoft.com/office/drawing/2014/main" id="{845DE690-2959-4E36-A4DD-CD32E495393B}"/>
                </a:ext>
              </a:extLst>
            </p:cNvPr>
            <p:cNvSpPr/>
            <p:nvPr/>
          </p:nvSpPr>
          <p:spPr>
            <a:xfrm>
              <a:off x="8000013" y="317694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588" y="0"/>
                  </a:moveTo>
                  <a:lnTo>
                    <a:pt x="4648" y="3708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35" y="11303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373">
              <a:extLst>
                <a:ext uri="{FF2B5EF4-FFF2-40B4-BE49-F238E27FC236}">
                  <a16:creationId xmlns:a16="http://schemas.microsoft.com/office/drawing/2014/main" id="{2D21CBFB-1DE0-4D95-AFEC-B5DF4EB46D89}"/>
                </a:ext>
              </a:extLst>
            </p:cNvPr>
            <p:cNvSpPr/>
            <p:nvPr/>
          </p:nvSpPr>
          <p:spPr>
            <a:xfrm>
              <a:off x="8014460" y="316594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906" y="0"/>
                  </a:moveTo>
                  <a:lnTo>
                    <a:pt x="0" y="7378"/>
                  </a:lnTo>
                  <a:lnTo>
                    <a:pt x="2768" y="11125"/>
                  </a:lnTo>
                  <a:lnTo>
                    <a:pt x="12509" y="3873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374">
              <a:extLst>
                <a:ext uri="{FF2B5EF4-FFF2-40B4-BE49-F238E27FC236}">
                  <a16:creationId xmlns:a16="http://schemas.microsoft.com/office/drawing/2014/main" id="{FEF8FAB7-023B-4754-8F7A-497891633EAF}"/>
                </a:ext>
              </a:extLst>
            </p:cNvPr>
            <p:cNvSpPr/>
            <p:nvPr/>
          </p:nvSpPr>
          <p:spPr>
            <a:xfrm>
              <a:off x="8029520" y="3156388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0566" y="0"/>
                  </a:moveTo>
                  <a:lnTo>
                    <a:pt x="0" y="6413"/>
                  </a:lnTo>
                  <a:lnTo>
                    <a:pt x="2527" y="10350"/>
                  </a:lnTo>
                  <a:lnTo>
                    <a:pt x="12903" y="4038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375">
              <a:extLst>
                <a:ext uri="{FF2B5EF4-FFF2-40B4-BE49-F238E27FC236}">
                  <a16:creationId xmlns:a16="http://schemas.microsoft.com/office/drawing/2014/main" id="{0C0012C7-A099-4AB4-BABD-0AD7CE419F8F}"/>
                </a:ext>
              </a:extLst>
            </p:cNvPr>
            <p:cNvSpPr/>
            <p:nvPr/>
          </p:nvSpPr>
          <p:spPr>
            <a:xfrm>
              <a:off x="8045259" y="314780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87" y="0"/>
                  </a:moveTo>
                  <a:lnTo>
                    <a:pt x="5524" y="2679"/>
                  </a:lnTo>
                  <a:lnTo>
                    <a:pt x="2717" y="4000"/>
                  </a:lnTo>
                  <a:lnTo>
                    <a:pt x="0" y="5448"/>
                  </a:lnTo>
                  <a:lnTo>
                    <a:pt x="2247" y="9537"/>
                  </a:lnTo>
                  <a:lnTo>
                    <a:pt x="4927" y="8127"/>
                  </a:lnTo>
                  <a:lnTo>
                    <a:pt x="13131" y="41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376">
              <a:extLst>
                <a:ext uri="{FF2B5EF4-FFF2-40B4-BE49-F238E27FC236}">
                  <a16:creationId xmlns:a16="http://schemas.microsoft.com/office/drawing/2014/main" id="{918BC4D9-8960-454A-BF00-5256355D2280}"/>
                </a:ext>
              </a:extLst>
            </p:cNvPr>
            <p:cNvSpPr/>
            <p:nvPr/>
          </p:nvSpPr>
          <p:spPr>
            <a:xfrm>
              <a:off x="8061788" y="314017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77" y="0"/>
                  </a:moveTo>
                  <a:lnTo>
                    <a:pt x="8293" y="863"/>
                  </a:lnTo>
                  <a:lnTo>
                    <a:pt x="5562" y="2324"/>
                  </a:lnTo>
                  <a:lnTo>
                    <a:pt x="0" y="5003"/>
                  </a:lnTo>
                  <a:lnTo>
                    <a:pt x="1955" y="9245"/>
                  </a:lnTo>
                  <a:lnTo>
                    <a:pt x="7429" y="6603"/>
                  </a:lnTo>
                  <a:lnTo>
                    <a:pt x="10109" y="5156"/>
                  </a:lnTo>
                  <a:lnTo>
                    <a:pt x="13030" y="4317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377">
              <a:extLst>
                <a:ext uri="{FF2B5EF4-FFF2-40B4-BE49-F238E27FC236}">
                  <a16:creationId xmlns:a16="http://schemas.microsoft.com/office/drawing/2014/main" id="{F3C11A4F-2C1A-46D6-8D4D-17EA42E1D31A}"/>
                </a:ext>
              </a:extLst>
            </p:cNvPr>
            <p:cNvSpPr/>
            <p:nvPr/>
          </p:nvSpPr>
          <p:spPr>
            <a:xfrm>
              <a:off x="8078747" y="3133837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607" y="0"/>
                  </a:moveTo>
                  <a:lnTo>
                    <a:pt x="0" y="4254"/>
                  </a:lnTo>
                  <a:lnTo>
                    <a:pt x="1651" y="8610"/>
                  </a:lnTo>
                  <a:lnTo>
                    <a:pt x="13055" y="44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378">
              <a:extLst>
                <a:ext uri="{FF2B5EF4-FFF2-40B4-BE49-F238E27FC236}">
                  <a16:creationId xmlns:a16="http://schemas.microsoft.com/office/drawing/2014/main" id="{BFF23309-0E58-4763-8FA5-C57EFCF2F3AE}"/>
                </a:ext>
              </a:extLst>
            </p:cNvPr>
            <p:cNvSpPr/>
            <p:nvPr/>
          </p:nvSpPr>
          <p:spPr>
            <a:xfrm>
              <a:off x="8096097" y="312890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1976" y="0"/>
                  </a:moveTo>
                  <a:lnTo>
                    <a:pt x="0" y="3073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379">
              <a:extLst>
                <a:ext uri="{FF2B5EF4-FFF2-40B4-BE49-F238E27FC236}">
                  <a16:creationId xmlns:a16="http://schemas.microsoft.com/office/drawing/2014/main" id="{965ACACB-2569-40E1-AD60-BDE19F9DFC6A}"/>
                </a:ext>
              </a:extLst>
            </p:cNvPr>
            <p:cNvSpPr/>
            <p:nvPr/>
          </p:nvSpPr>
          <p:spPr>
            <a:xfrm>
              <a:off x="8113917" y="312496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03" y="0"/>
                  </a:moveTo>
                  <a:lnTo>
                    <a:pt x="5994" y="927"/>
                  </a:lnTo>
                  <a:lnTo>
                    <a:pt x="0" y="2425"/>
                  </a:lnTo>
                  <a:lnTo>
                    <a:pt x="1028" y="6972"/>
                  </a:lnTo>
                  <a:lnTo>
                    <a:pt x="6921" y="5499"/>
                  </a:lnTo>
                  <a:lnTo>
                    <a:pt x="12928" y="4584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380">
              <a:extLst>
                <a:ext uri="{FF2B5EF4-FFF2-40B4-BE49-F238E27FC236}">
                  <a16:creationId xmlns:a16="http://schemas.microsoft.com/office/drawing/2014/main" id="{E8EEF818-59FB-4CA3-8283-58366FF09E4E}"/>
                </a:ext>
              </a:extLst>
            </p:cNvPr>
            <p:cNvSpPr/>
            <p:nvPr/>
          </p:nvSpPr>
          <p:spPr>
            <a:xfrm>
              <a:off x="8132005" y="312218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04" y="0"/>
                  </a:moveTo>
                  <a:lnTo>
                    <a:pt x="0" y="1866"/>
                  </a:lnTo>
                  <a:lnTo>
                    <a:pt x="711" y="6477"/>
                  </a:lnTo>
                  <a:lnTo>
                    <a:pt x="12712" y="463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381">
              <a:extLst>
                <a:ext uri="{FF2B5EF4-FFF2-40B4-BE49-F238E27FC236}">
                  <a16:creationId xmlns:a16="http://schemas.microsoft.com/office/drawing/2014/main" id="{D49DF0B6-86BF-4C6A-AEB1-177576AB1F2D}"/>
                </a:ext>
              </a:extLst>
            </p:cNvPr>
            <p:cNvSpPr/>
            <p:nvPr/>
          </p:nvSpPr>
          <p:spPr>
            <a:xfrm>
              <a:off x="8150235" y="3121083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44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382">
              <a:extLst>
                <a:ext uri="{FF2B5EF4-FFF2-40B4-BE49-F238E27FC236}">
                  <a16:creationId xmlns:a16="http://schemas.microsoft.com/office/drawing/2014/main" id="{6B0D9A6C-E910-43B2-BB1F-C57C587A51BC}"/>
                </a:ext>
              </a:extLst>
            </p:cNvPr>
            <p:cNvSpPr/>
            <p:nvPr/>
          </p:nvSpPr>
          <p:spPr>
            <a:xfrm>
              <a:off x="8168616" y="312047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8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8" y="4660"/>
                  </a:lnTo>
                  <a:close/>
                </a:path>
                <a:path w="12700" h="5714">
                  <a:moveTo>
                    <a:pt x="3073" y="0"/>
                  </a:moveTo>
                  <a:lnTo>
                    <a:pt x="0" y="304"/>
                  </a:lnTo>
                  <a:lnTo>
                    <a:pt x="76" y="4965"/>
                  </a:lnTo>
                  <a:lnTo>
                    <a:pt x="3111" y="4660"/>
                  </a:lnTo>
                  <a:lnTo>
                    <a:pt x="12218" y="4660"/>
                  </a:lnTo>
                  <a:lnTo>
                    <a:pt x="12344" y="46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383">
              <a:extLst>
                <a:ext uri="{FF2B5EF4-FFF2-40B4-BE49-F238E27FC236}">
                  <a16:creationId xmlns:a16="http://schemas.microsoft.com/office/drawing/2014/main" id="{81325707-4B9D-4ACA-9525-861B5A3E271B}"/>
                </a:ext>
              </a:extLst>
            </p:cNvPr>
            <p:cNvSpPr/>
            <p:nvPr/>
          </p:nvSpPr>
          <p:spPr>
            <a:xfrm>
              <a:off x="8186751" y="312123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28" y="0"/>
                  </a:moveTo>
                  <a:lnTo>
                    <a:pt x="0" y="4660"/>
                  </a:lnTo>
                  <a:lnTo>
                    <a:pt x="12128" y="5270"/>
                  </a:lnTo>
                  <a:lnTo>
                    <a:pt x="12573" y="63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384">
              <a:extLst>
                <a:ext uri="{FF2B5EF4-FFF2-40B4-BE49-F238E27FC236}">
                  <a16:creationId xmlns:a16="http://schemas.microsoft.com/office/drawing/2014/main" id="{53AA727C-0E1F-4252-A7CC-87530E7A5E3D}"/>
                </a:ext>
              </a:extLst>
            </p:cNvPr>
            <p:cNvSpPr/>
            <p:nvPr/>
          </p:nvSpPr>
          <p:spPr>
            <a:xfrm>
              <a:off x="8204762" y="312265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35"/>
                  </a:lnTo>
                  <a:lnTo>
                    <a:pt x="12001" y="6464"/>
                  </a:lnTo>
                  <a:lnTo>
                    <a:pt x="12776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385">
              <a:extLst>
                <a:ext uri="{FF2B5EF4-FFF2-40B4-BE49-F238E27FC236}">
                  <a16:creationId xmlns:a16="http://schemas.microsoft.com/office/drawing/2014/main" id="{BC0EF34B-9D92-437E-AE8C-2C841EEA154C}"/>
                </a:ext>
              </a:extLst>
            </p:cNvPr>
            <p:cNvSpPr/>
            <p:nvPr/>
          </p:nvSpPr>
          <p:spPr>
            <a:xfrm>
              <a:off x="8222704" y="3125094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886" y="0"/>
                  </a:moveTo>
                  <a:lnTo>
                    <a:pt x="0" y="4585"/>
                  </a:lnTo>
                  <a:lnTo>
                    <a:pt x="11757" y="7620"/>
                  </a:lnTo>
                  <a:lnTo>
                    <a:pt x="12849" y="3086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386">
              <a:extLst>
                <a:ext uri="{FF2B5EF4-FFF2-40B4-BE49-F238E27FC236}">
                  <a16:creationId xmlns:a16="http://schemas.microsoft.com/office/drawing/2014/main" id="{E0111851-9A61-4AFA-939B-E987DC14D009}"/>
                </a:ext>
              </a:extLst>
            </p:cNvPr>
            <p:cNvSpPr/>
            <p:nvPr/>
          </p:nvSpPr>
          <p:spPr>
            <a:xfrm>
              <a:off x="8240214" y="312967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193" y="0"/>
                  </a:moveTo>
                  <a:lnTo>
                    <a:pt x="0" y="4508"/>
                  </a:lnTo>
                  <a:lnTo>
                    <a:pt x="8813" y="6769"/>
                  </a:lnTo>
                  <a:lnTo>
                    <a:pt x="11722" y="7620"/>
                  </a:lnTo>
                  <a:lnTo>
                    <a:pt x="13131" y="3175"/>
                  </a:lnTo>
                  <a:lnTo>
                    <a:pt x="10172" y="231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387">
              <a:extLst>
                <a:ext uri="{FF2B5EF4-FFF2-40B4-BE49-F238E27FC236}">
                  <a16:creationId xmlns:a16="http://schemas.microsoft.com/office/drawing/2014/main" id="{D9042A71-9C5E-40D7-A0FC-022D3906809E}"/>
                </a:ext>
              </a:extLst>
            </p:cNvPr>
            <p:cNvSpPr/>
            <p:nvPr/>
          </p:nvSpPr>
          <p:spPr>
            <a:xfrm>
              <a:off x="8257530" y="313492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85" y="0"/>
                  </a:moveTo>
                  <a:lnTo>
                    <a:pt x="0" y="4419"/>
                  </a:lnTo>
                  <a:lnTo>
                    <a:pt x="11391" y="8585"/>
                  </a:lnTo>
                  <a:lnTo>
                    <a:pt x="13093" y="4254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388">
              <a:extLst>
                <a:ext uri="{FF2B5EF4-FFF2-40B4-BE49-F238E27FC236}">
                  <a16:creationId xmlns:a16="http://schemas.microsoft.com/office/drawing/2014/main" id="{BF0A32A2-17BD-43E9-B906-70E6C52E349D}"/>
                </a:ext>
              </a:extLst>
            </p:cNvPr>
            <p:cNvSpPr/>
            <p:nvPr/>
          </p:nvSpPr>
          <p:spPr>
            <a:xfrm>
              <a:off x="8274499" y="314124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803" y="0"/>
                  </a:moveTo>
                  <a:lnTo>
                    <a:pt x="0" y="4305"/>
                  </a:lnTo>
                  <a:lnTo>
                    <a:pt x="10960" y="9512"/>
                  </a:lnTo>
                  <a:lnTo>
                    <a:pt x="12966" y="529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389">
              <a:extLst>
                <a:ext uri="{FF2B5EF4-FFF2-40B4-BE49-F238E27FC236}">
                  <a16:creationId xmlns:a16="http://schemas.microsoft.com/office/drawing/2014/main" id="{BA961072-A1F5-4D4B-9FBE-7BD5A208DD35}"/>
                </a:ext>
              </a:extLst>
            </p:cNvPr>
            <p:cNvSpPr/>
            <p:nvPr/>
          </p:nvSpPr>
          <p:spPr>
            <a:xfrm>
              <a:off x="8290814" y="314917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73" y="6794"/>
                  </a:lnTo>
                  <a:lnTo>
                    <a:pt x="8255" y="8026"/>
                  </a:lnTo>
                  <a:lnTo>
                    <a:pt x="10747" y="9772"/>
                  </a:lnTo>
                  <a:lnTo>
                    <a:pt x="13042" y="5714"/>
                  </a:lnTo>
                  <a:lnTo>
                    <a:pt x="10490" y="3949"/>
                  </a:lnTo>
                  <a:lnTo>
                    <a:pt x="7670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390">
              <a:extLst>
                <a:ext uri="{FF2B5EF4-FFF2-40B4-BE49-F238E27FC236}">
                  <a16:creationId xmlns:a16="http://schemas.microsoft.com/office/drawing/2014/main" id="{0BEED459-B73E-4F62-A4B8-6CA1567E63DE}"/>
                </a:ext>
              </a:extLst>
            </p:cNvPr>
            <p:cNvSpPr/>
            <p:nvPr/>
          </p:nvSpPr>
          <p:spPr>
            <a:xfrm>
              <a:off x="8306648" y="315802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2374" y="0"/>
                  </a:moveTo>
                  <a:lnTo>
                    <a:pt x="0" y="4013"/>
                  </a:lnTo>
                  <a:lnTo>
                    <a:pt x="10363" y="10312"/>
                  </a:lnTo>
                  <a:lnTo>
                    <a:pt x="12928" y="641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391">
              <a:extLst>
                <a:ext uri="{FF2B5EF4-FFF2-40B4-BE49-F238E27FC236}">
                  <a16:creationId xmlns:a16="http://schemas.microsoft.com/office/drawing/2014/main" id="{77BCAA52-3478-475C-8EF9-C81AD496A55A}"/>
                </a:ext>
              </a:extLst>
            </p:cNvPr>
            <p:cNvSpPr/>
            <p:nvPr/>
          </p:nvSpPr>
          <p:spPr>
            <a:xfrm>
              <a:off x="8321943" y="31678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2641" y="0"/>
                  </a:moveTo>
                  <a:lnTo>
                    <a:pt x="0" y="3835"/>
                  </a:lnTo>
                  <a:lnTo>
                    <a:pt x="9715" y="11112"/>
                  </a:lnTo>
                  <a:lnTo>
                    <a:pt x="12547" y="740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392">
              <a:extLst>
                <a:ext uri="{FF2B5EF4-FFF2-40B4-BE49-F238E27FC236}">
                  <a16:creationId xmlns:a16="http://schemas.microsoft.com/office/drawing/2014/main" id="{59D036FF-2CE1-415A-BA2A-8C0B262A68C7}"/>
                </a:ext>
              </a:extLst>
            </p:cNvPr>
            <p:cNvSpPr/>
            <p:nvPr/>
          </p:nvSpPr>
          <p:spPr>
            <a:xfrm>
              <a:off x="8336415" y="317884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920" y="0"/>
                  </a:moveTo>
                  <a:lnTo>
                    <a:pt x="0" y="3632"/>
                  </a:lnTo>
                  <a:lnTo>
                    <a:pt x="2552" y="5321"/>
                  </a:lnTo>
                  <a:lnTo>
                    <a:pt x="4749" y="7404"/>
                  </a:lnTo>
                  <a:lnTo>
                    <a:pt x="9245" y="11493"/>
                  </a:lnTo>
                  <a:lnTo>
                    <a:pt x="12318" y="7988"/>
                  </a:lnTo>
                  <a:lnTo>
                    <a:pt x="7746" y="3835"/>
                  </a:lnTo>
                  <a:lnTo>
                    <a:pt x="5499" y="1714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393">
              <a:extLst>
                <a:ext uri="{FF2B5EF4-FFF2-40B4-BE49-F238E27FC236}">
                  <a16:creationId xmlns:a16="http://schemas.microsoft.com/office/drawing/2014/main" id="{874DCB94-9A1A-4882-A39B-1031954F0DD8}"/>
                </a:ext>
              </a:extLst>
            </p:cNvPr>
            <p:cNvSpPr/>
            <p:nvPr/>
          </p:nvSpPr>
          <p:spPr>
            <a:xfrm>
              <a:off x="8350059" y="3190892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41"/>
                  </a:lnTo>
                  <a:lnTo>
                    <a:pt x="6743" y="9550"/>
                  </a:lnTo>
                  <a:lnTo>
                    <a:pt x="8928" y="11658"/>
                  </a:lnTo>
                  <a:lnTo>
                    <a:pt x="12230" y="8369"/>
                  </a:lnTo>
                  <a:lnTo>
                    <a:pt x="10007" y="623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394">
              <a:extLst>
                <a:ext uri="{FF2B5EF4-FFF2-40B4-BE49-F238E27FC236}">
                  <a16:creationId xmlns:a16="http://schemas.microsoft.com/office/drawing/2014/main" id="{C72C8A5F-3798-40A7-B78A-E22E2978E969}"/>
                </a:ext>
              </a:extLst>
            </p:cNvPr>
            <p:cNvSpPr/>
            <p:nvPr/>
          </p:nvSpPr>
          <p:spPr>
            <a:xfrm>
              <a:off x="8362981" y="320374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90" y="0"/>
                  </a:moveTo>
                  <a:lnTo>
                    <a:pt x="0" y="3200"/>
                  </a:lnTo>
                  <a:lnTo>
                    <a:pt x="8166" y="12191"/>
                  </a:lnTo>
                  <a:lnTo>
                    <a:pt x="11684" y="9143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395">
              <a:extLst>
                <a:ext uri="{FF2B5EF4-FFF2-40B4-BE49-F238E27FC236}">
                  <a16:creationId xmlns:a16="http://schemas.microsoft.com/office/drawing/2014/main" id="{13458F7D-62D7-4232-802E-E508689768BE}"/>
                </a:ext>
              </a:extLst>
            </p:cNvPr>
            <p:cNvSpPr/>
            <p:nvPr/>
          </p:nvSpPr>
          <p:spPr>
            <a:xfrm>
              <a:off x="8375144" y="3217348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94" y="0"/>
                  </a:moveTo>
                  <a:lnTo>
                    <a:pt x="0" y="2971"/>
                  </a:lnTo>
                  <a:lnTo>
                    <a:pt x="7289" y="12687"/>
                  </a:lnTo>
                  <a:lnTo>
                    <a:pt x="11010" y="988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396">
              <a:extLst>
                <a:ext uri="{FF2B5EF4-FFF2-40B4-BE49-F238E27FC236}">
                  <a16:creationId xmlns:a16="http://schemas.microsoft.com/office/drawing/2014/main" id="{F141DF90-D892-4FEF-B70E-E8B9F79DD0F3}"/>
                </a:ext>
              </a:extLst>
            </p:cNvPr>
            <p:cNvSpPr/>
            <p:nvPr/>
          </p:nvSpPr>
          <p:spPr>
            <a:xfrm>
              <a:off x="8385992" y="3232069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797" y="0"/>
                  </a:moveTo>
                  <a:lnTo>
                    <a:pt x="0" y="2717"/>
                  </a:lnTo>
                  <a:lnTo>
                    <a:pt x="3644" y="7581"/>
                  </a:lnTo>
                  <a:lnTo>
                    <a:pt x="5422" y="10045"/>
                  </a:lnTo>
                  <a:lnTo>
                    <a:pt x="6896" y="12700"/>
                  </a:lnTo>
                  <a:lnTo>
                    <a:pt x="10807" y="10160"/>
                  </a:lnTo>
                  <a:lnTo>
                    <a:pt x="9296" y="7454"/>
                  </a:lnTo>
                  <a:lnTo>
                    <a:pt x="7493" y="4953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397">
              <a:extLst>
                <a:ext uri="{FF2B5EF4-FFF2-40B4-BE49-F238E27FC236}">
                  <a16:creationId xmlns:a16="http://schemas.microsoft.com/office/drawing/2014/main" id="{B7577E90-E6B0-4C9D-9AED-2C091DCC5312}"/>
                </a:ext>
              </a:extLst>
            </p:cNvPr>
            <p:cNvSpPr/>
            <p:nvPr/>
          </p:nvSpPr>
          <p:spPr>
            <a:xfrm>
              <a:off x="8395965" y="324740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62" y="0"/>
                  </a:moveTo>
                  <a:lnTo>
                    <a:pt x="0" y="2451"/>
                  </a:lnTo>
                  <a:lnTo>
                    <a:pt x="6311" y="12814"/>
                  </a:lnTo>
                  <a:lnTo>
                    <a:pt x="10375" y="105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398">
              <a:extLst>
                <a:ext uri="{FF2B5EF4-FFF2-40B4-BE49-F238E27FC236}">
                  <a16:creationId xmlns:a16="http://schemas.microsoft.com/office/drawing/2014/main" id="{7656C40B-7ACF-44DB-9F08-5BE3D757B86E}"/>
                </a:ext>
              </a:extLst>
            </p:cNvPr>
            <p:cNvSpPr/>
            <p:nvPr/>
          </p:nvSpPr>
          <p:spPr>
            <a:xfrm>
              <a:off x="8405056" y="3263295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99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399">
              <a:extLst>
                <a:ext uri="{FF2B5EF4-FFF2-40B4-BE49-F238E27FC236}">
                  <a16:creationId xmlns:a16="http://schemas.microsoft.com/office/drawing/2014/main" id="{FAD06AA7-CAAD-4977-88BC-A151CE82489A}"/>
                </a:ext>
              </a:extLst>
            </p:cNvPr>
            <p:cNvSpPr/>
            <p:nvPr/>
          </p:nvSpPr>
          <p:spPr>
            <a:xfrm>
              <a:off x="8412912" y="3279863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54" y="0"/>
                  </a:moveTo>
                  <a:lnTo>
                    <a:pt x="0" y="1879"/>
                  </a:lnTo>
                  <a:lnTo>
                    <a:pt x="1511" y="4533"/>
                  </a:lnTo>
                  <a:lnTo>
                    <a:pt x="2425" y="7442"/>
                  </a:lnTo>
                  <a:lnTo>
                    <a:pt x="4508" y="13144"/>
                  </a:lnTo>
                  <a:lnTo>
                    <a:pt x="8864" y="11468"/>
                  </a:lnTo>
                  <a:lnTo>
                    <a:pt x="6731" y="5664"/>
                  </a:lnTo>
                  <a:lnTo>
                    <a:pt x="5803" y="270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400">
              <a:extLst>
                <a:ext uri="{FF2B5EF4-FFF2-40B4-BE49-F238E27FC236}">
                  <a16:creationId xmlns:a16="http://schemas.microsoft.com/office/drawing/2014/main" id="{C59DEC05-15B6-4997-8A15-9D4F52EBE780}"/>
                </a:ext>
              </a:extLst>
            </p:cNvPr>
            <p:cNvSpPr/>
            <p:nvPr/>
          </p:nvSpPr>
          <p:spPr>
            <a:xfrm>
              <a:off x="8419471" y="329700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24" y="10121"/>
                  </a:lnTo>
                  <a:lnTo>
                    <a:pt x="4089" y="13004"/>
                  </a:lnTo>
                  <a:lnTo>
                    <a:pt x="8559" y="11633"/>
                  </a:lnTo>
                  <a:lnTo>
                    <a:pt x="7556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401">
              <a:extLst>
                <a:ext uri="{FF2B5EF4-FFF2-40B4-BE49-F238E27FC236}">
                  <a16:creationId xmlns:a16="http://schemas.microsoft.com/office/drawing/2014/main" id="{B1D73AA2-1FEC-431B-BCDF-699058200282}"/>
                </a:ext>
              </a:extLst>
            </p:cNvPr>
            <p:cNvSpPr/>
            <p:nvPr/>
          </p:nvSpPr>
          <p:spPr>
            <a:xfrm>
              <a:off x="8425053" y="3314494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70" y="0"/>
                  </a:moveTo>
                  <a:lnTo>
                    <a:pt x="0" y="1269"/>
                  </a:lnTo>
                  <a:lnTo>
                    <a:pt x="3009" y="13017"/>
                  </a:lnTo>
                  <a:lnTo>
                    <a:pt x="7556" y="11963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402">
              <a:extLst>
                <a:ext uri="{FF2B5EF4-FFF2-40B4-BE49-F238E27FC236}">
                  <a16:creationId xmlns:a16="http://schemas.microsoft.com/office/drawing/2014/main" id="{CEC91520-C778-44AB-88DF-CACBA08C4242}"/>
                </a:ext>
              </a:extLst>
            </p:cNvPr>
            <p:cNvSpPr/>
            <p:nvPr/>
          </p:nvSpPr>
          <p:spPr>
            <a:xfrm>
              <a:off x="8429555" y="333230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16" y="6934"/>
                  </a:lnTo>
                  <a:lnTo>
                    <a:pt x="1930" y="12941"/>
                  </a:lnTo>
                  <a:lnTo>
                    <a:pt x="6527" y="12192"/>
                  </a:lnTo>
                  <a:lnTo>
                    <a:pt x="5600" y="6083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403">
              <a:extLst>
                <a:ext uri="{FF2B5EF4-FFF2-40B4-BE49-F238E27FC236}">
                  <a16:creationId xmlns:a16="http://schemas.microsoft.com/office/drawing/2014/main" id="{B8A7AADB-271B-4F34-9D87-AC1E505D412D}"/>
                </a:ext>
              </a:extLst>
            </p:cNvPr>
            <p:cNvSpPr/>
            <p:nvPr/>
          </p:nvSpPr>
          <p:spPr>
            <a:xfrm>
              <a:off x="8432378" y="3350487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22" y="0"/>
                  </a:moveTo>
                  <a:lnTo>
                    <a:pt x="0" y="635"/>
                  </a:lnTo>
                  <a:lnTo>
                    <a:pt x="1917" y="12623"/>
                  </a:lnTo>
                  <a:lnTo>
                    <a:pt x="1562" y="12661"/>
                  </a:lnTo>
                  <a:lnTo>
                    <a:pt x="6565" y="12204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404">
              <a:extLst>
                <a:ext uri="{FF2B5EF4-FFF2-40B4-BE49-F238E27FC236}">
                  <a16:creationId xmlns:a16="http://schemas.microsoft.com/office/drawing/2014/main" id="{AB1799C0-9221-4BAD-80A5-36222316A8BE}"/>
                </a:ext>
              </a:extLst>
            </p:cNvPr>
            <p:cNvSpPr/>
            <p:nvPr/>
          </p:nvSpPr>
          <p:spPr>
            <a:xfrm>
              <a:off x="8434236" y="336876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405">
              <a:extLst>
                <a:ext uri="{FF2B5EF4-FFF2-40B4-BE49-F238E27FC236}">
                  <a16:creationId xmlns:a16="http://schemas.microsoft.com/office/drawing/2014/main" id="{976F49C3-ACCB-4807-8A77-DCF969E18286}"/>
                </a:ext>
              </a:extLst>
            </p:cNvPr>
            <p:cNvSpPr/>
            <p:nvPr/>
          </p:nvSpPr>
          <p:spPr>
            <a:xfrm>
              <a:off x="7329881" y="3122815"/>
              <a:ext cx="528637" cy="5286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406">
              <a:extLst>
                <a:ext uri="{FF2B5EF4-FFF2-40B4-BE49-F238E27FC236}">
                  <a16:creationId xmlns:a16="http://schemas.microsoft.com/office/drawing/2014/main" id="{5D279A9A-E8B0-4417-859E-F114CDBA71F7}"/>
                </a:ext>
              </a:extLst>
            </p:cNvPr>
            <p:cNvSpPr/>
            <p:nvPr/>
          </p:nvSpPr>
          <p:spPr>
            <a:xfrm>
              <a:off x="7855507" y="338714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83" y="0"/>
                  </a:moveTo>
                  <a:lnTo>
                    <a:pt x="622" y="0"/>
                  </a:lnTo>
                  <a:lnTo>
                    <a:pt x="0" y="12128"/>
                  </a:lnTo>
                  <a:lnTo>
                    <a:pt x="4660" y="12344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407">
              <a:extLst>
                <a:ext uri="{FF2B5EF4-FFF2-40B4-BE49-F238E27FC236}">
                  <a16:creationId xmlns:a16="http://schemas.microsoft.com/office/drawing/2014/main" id="{17FB7007-82FF-4658-AE67-D313203EDD19}"/>
                </a:ext>
              </a:extLst>
            </p:cNvPr>
            <p:cNvSpPr/>
            <p:nvPr/>
          </p:nvSpPr>
          <p:spPr>
            <a:xfrm>
              <a:off x="7854255" y="340520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52" y="0"/>
                  </a:moveTo>
                  <a:lnTo>
                    <a:pt x="355" y="12128"/>
                  </a:lnTo>
                  <a:lnTo>
                    <a:pt x="4635" y="12623"/>
                  </a:lnTo>
                  <a:lnTo>
                    <a:pt x="4991" y="12649"/>
                  </a:lnTo>
                  <a:lnTo>
                    <a:pt x="5600" y="317"/>
                  </a:lnTo>
                  <a:lnTo>
                    <a:pt x="952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1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408">
              <a:extLst>
                <a:ext uri="{FF2B5EF4-FFF2-40B4-BE49-F238E27FC236}">
                  <a16:creationId xmlns:a16="http://schemas.microsoft.com/office/drawing/2014/main" id="{83A5E02E-C391-4AD4-8FF6-6453BF055272}"/>
                </a:ext>
              </a:extLst>
            </p:cNvPr>
            <p:cNvSpPr/>
            <p:nvPr/>
          </p:nvSpPr>
          <p:spPr>
            <a:xfrm>
              <a:off x="7851538" y="3423163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28" y="0"/>
                  </a:moveTo>
                  <a:lnTo>
                    <a:pt x="0" y="12001"/>
                  </a:lnTo>
                  <a:lnTo>
                    <a:pt x="4572" y="12852"/>
                  </a:lnTo>
                  <a:lnTo>
                    <a:pt x="6438" y="63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409">
              <a:extLst>
                <a:ext uri="{FF2B5EF4-FFF2-40B4-BE49-F238E27FC236}">
                  <a16:creationId xmlns:a16="http://schemas.microsoft.com/office/drawing/2014/main" id="{94EF1A3E-9659-4EB6-9270-A24A005B6A85}"/>
                </a:ext>
              </a:extLst>
            </p:cNvPr>
            <p:cNvSpPr/>
            <p:nvPr/>
          </p:nvSpPr>
          <p:spPr>
            <a:xfrm>
              <a:off x="7847502" y="3441021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81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410">
              <a:extLst>
                <a:ext uri="{FF2B5EF4-FFF2-40B4-BE49-F238E27FC236}">
                  <a16:creationId xmlns:a16="http://schemas.microsoft.com/office/drawing/2014/main" id="{2ABAD534-EC11-49A9-AA0B-0D745BB2190F}"/>
                </a:ext>
              </a:extLst>
            </p:cNvPr>
            <p:cNvSpPr/>
            <p:nvPr/>
          </p:nvSpPr>
          <p:spPr>
            <a:xfrm>
              <a:off x="7842486" y="3458524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32" y="5880"/>
                  </a:lnTo>
                  <a:lnTo>
                    <a:pt x="0" y="11595"/>
                  </a:lnTo>
                  <a:lnTo>
                    <a:pt x="4432" y="13068"/>
                  </a:lnTo>
                  <a:lnTo>
                    <a:pt x="6489" y="7251"/>
                  </a:lnTo>
                  <a:lnTo>
                    <a:pt x="8026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411">
              <a:extLst>
                <a:ext uri="{FF2B5EF4-FFF2-40B4-BE49-F238E27FC236}">
                  <a16:creationId xmlns:a16="http://schemas.microsoft.com/office/drawing/2014/main" id="{789A8314-B25E-4698-8152-7533DC88C612}"/>
                </a:ext>
              </a:extLst>
            </p:cNvPr>
            <p:cNvSpPr/>
            <p:nvPr/>
          </p:nvSpPr>
          <p:spPr>
            <a:xfrm>
              <a:off x="7836272" y="3475700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78" y="0"/>
                  </a:moveTo>
                  <a:lnTo>
                    <a:pt x="0" y="11404"/>
                  </a:lnTo>
                  <a:lnTo>
                    <a:pt x="4318" y="13182"/>
                  </a:lnTo>
                  <a:lnTo>
                    <a:pt x="8559" y="1587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412">
              <a:extLst>
                <a:ext uri="{FF2B5EF4-FFF2-40B4-BE49-F238E27FC236}">
                  <a16:creationId xmlns:a16="http://schemas.microsoft.com/office/drawing/2014/main" id="{3EE17AF3-B398-446A-8C03-5E126030775D}"/>
                </a:ext>
              </a:extLst>
            </p:cNvPr>
            <p:cNvSpPr/>
            <p:nvPr/>
          </p:nvSpPr>
          <p:spPr>
            <a:xfrm>
              <a:off x="7828620" y="3492529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5270" y="0"/>
                  </a:moveTo>
                  <a:lnTo>
                    <a:pt x="0" y="10934"/>
                  </a:lnTo>
                  <a:lnTo>
                    <a:pt x="4178" y="13017"/>
                  </a:lnTo>
                  <a:lnTo>
                    <a:pt x="9537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413">
              <a:extLst>
                <a:ext uri="{FF2B5EF4-FFF2-40B4-BE49-F238E27FC236}">
                  <a16:creationId xmlns:a16="http://schemas.microsoft.com/office/drawing/2014/main" id="{94F14C91-771F-4AC6-A305-F0F23096A4F6}"/>
                </a:ext>
              </a:extLst>
            </p:cNvPr>
            <p:cNvSpPr/>
            <p:nvPr/>
          </p:nvSpPr>
          <p:spPr>
            <a:xfrm>
              <a:off x="7820037" y="350882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0"/>
                  </a:lnTo>
                  <a:lnTo>
                    <a:pt x="4013" y="12903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414">
              <a:extLst>
                <a:ext uri="{FF2B5EF4-FFF2-40B4-BE49-F238E27FC236}">
                  <a16:creationId xmlns:a16="http://schemas.microsoft.com/office/drawing/2014/main" id="{7537DD59-611E-47DC-A61F-23C1C066FEE9}"/>
                </a:ext>
              </a:extLst>
            </p:cNvPr>
            <p:cNvSpPr/>
            <p:nvPr/>
          </p:nvSpPr>
          <p:spPr>
            <a:xfrm>
              <a:off x="7810537" y="3524436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241" y="10452"/>
                  </a:lnTo>
                  <a:lnTo>
                    <a:pt x="4076" y="13080"/>
                  </a:lnTo>
                  <a:lnTo>
                    <a:pt x="10388" y="2451"/>
                  </a:lnTo>
                  <a:lnTo>
                    <a:pt x="6413" y="0"/>
                  </a:lnTo>
                  <a:close/>
                </a:path>
                <a:path w="10795" h="13335">
                  <a:moveTo>
                    <a:pt x="0" y="10299"/>
                  </a:moveTo>
                  <a:lnTo>
                    <a:pt x="223" y="10452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415">
              <a:extLst>
                <a:ext uri="{FF2B5EF4-FFF2-40B4-BE49-F238E27FC236}">
                  <a16:creationId xmlns:a16="http://schemas.microsoft.com/office/drawing/2014/main" id="{67B911DB-339E-4131-862B-69C0B65017C7}"/>
                </a:ext>
              </a:extLst>
            </p:cNvPr>
            <p:cNvSpPr/>
            <p:nvPr/>
          </p:nvSpPr>
          <p:spPr>
            <a:xfrm>
              <a:off x="7799709" y="353948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64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61" y="271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416">
              <a:extLst>
                <a:ext uri="{FF2B5EF4-FFF2-40B4-BE49-F238E27FC236}">
                  <a16:creationId xmlns:a16="http://schemas.microsoft.com/office/drawing/2014/main" id="{430D9C42-99CE-446D-9569-F8A78AAB7BE8}"/>
                </a:ext>
              </a:extLst>
            </p:cNvPr>
            <p:cNvSpPr/>
            <p:nvPr/>
          </p:nvSpPr>
          <p:spPr>
            <a:xfrm>
              <a:off x="7787964" y="3553960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66" y="0"/>
                  </a:moveTo>
                  <a:lnTo>
                    <a:pt x="0" y="8978"/>
                  </a:lnTo>
                  <a:lnTo>
                    <a:pt x="3454" y="12115"/>
                  </a:lnTo>
                  <a:lnTo>
                    <a:pt x="11760" y="297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417">
              <a:extLst>
                <a:ext uri="{FF2B5EF4-FFF2-40B4-BE49-F238E27FC236}">
                  <a16:creationId xmlns:a16="http://schemas.microsoft.com/office/drawing/2014/main" id="{C4BB2AC3-A223-4391-8E60-47EC0E34932B}"/>
                </a:ext>
              </a:extLst>
            </p:cNvPr>
            <p:cNvSpPr/>
            <p:nvPr/>
          </p:nvSpPr>
          <p:spPr>
            <a:xfrm>
              <a:off x="7775439" y="356733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34" y="0"/>
                  </a:moveTo>
                  <a:lnTo>
                    <a:pt x="4457" y="4495"/>
                  </a:lnTo>
                  <a:lnTo>
                    <a:pt x="2311" y="6629"/>
                  </a:lnTo>
                  <a:lnTo>
                    <a:pt x="12" y="8623"/>
                  </a:lnTo>
                  <a:lnTo>
                    <a:pt x="3238" y="11988"/>
                  </a:lnTo>
                  <a:lnTo>
                    <a:pt x="5562" y="9956"/>
                  </a:lnTo>
                  <a:lnTo>
                    <a:pt x="7747" y="7785"/>
                  </a:lnTo>
                  <a:lnTo>
                    <a:pt x="11912" y="321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418">
              <a:extLst>
                <a:ext uri="{FF2B5EF4-FFF2-40B4-BE49-F238E27FC236}">
                  <a16:creationId xmlns:a16="http://schemas.microsoft.com/office/drawing/2014/main" id="{48FBA5D8-AB69-447D-A006-80C15076FE73}"/>
                </a:ext>
              </a:extLst>
            </p:cNvPr>
            <p:cNvSpPr/>
            <p:nvPr/>
          </p:nvSpPr>
          <p:spPr>
            <a:xfrm>
              <a:off x="7762068" y="357995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78" y="0"/>
                  </a:moveTo>
                  <a:lnTo>
                    <a:pt x="0" y="8166"/>
                  </a:lnTo>
                  <a:lnTo>
                    <a:pt x="2984" y="11747"/>
                  </a:lnTo>
                  <a:lnTo>
                    <a:pt x="12128" y="342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419">
              <a:extLst>
                <a:ext uri="{FF2B5EF4-FFF2-40B4-BE49-F238E27FC236}">
                  <a16:creationId xmlns:a16="http://schemas.microsoft.com/office/drawing/2014/main" id="{A541D706-0B9C-409E-99ED-666BEB91104E}"/>
                </a:ext>
              </a:extLst>
            </p:cNvPr>
            <p:cNvSpPr/>
            <p:nvPr/>
          </p:nvSpPr>
          <p:spPr>
            <a:xfrm>
              <a:off x="7747694" y="359180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15" y="0"/>
                  </a:moveTo>
                  <a:lnTo>
                    <a:pt x="0" y="7264"/>
                  </a:lnTo>
                  <a:lnTo>
                    <a:pt x="2730" y="11036"/>
                  </a:lnTo>
                  <a:lnTo>
                    <a:pt x="12623" y="3632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420">
              <a:extLst>
                <a:ext uri="{FF2B5EF4-FFF2-40B4-BE49-F238E27FC236}">
                  <a16:creationId xmlns:a16="http://schemas.microsoft.com/office/drawing/2014/main" id="{6A30D7F2-F865-4D9D-9BBF-47E0C4A283C0}"/>
                </a:ext>
              </a:extLst>
            </p:cNvPr>
            <p:cNvSpPr/>
            <p:nvPr/>
          </p:nvSpPr>
          <p:spPr>
            <a:xfrm>
              <a:off x="7732700" y="360263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36" y="0"/>
                  </a:moveTo>
                  <a:lnTo>
                    <a:pt x="10426" y="292"/>
                  </a:lnTo>
                  <a:lnTo>
                    <a:pt x="0" y="6527"/>
                  </a:lnTo>
                  <a:lnTo>
                    <a:pt x="2476" y="10490"/>
                  </a:lnTo>
                  <a:lnTo>
                    <a:pt x="13081" y="4127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421">
              <a:extLst>
                <a:ext uri="{FF2B5EF4-FFF2-40B4-BE49-F238E27FC236}">
                  <a16:creationId xmlns:a16="http://schemas.microsoft.com/office/drawing/2014/main" id="{2AB8439B-22A9-43FF-9A6B-3134B8CA8D61}"/>
                </a:ext>
              </a:extLst>
            </p:cNvPr>
            <p:cNvSpPr/>
            <p:nvPr/>
          </p:nvSpPr>
          <p:spPr>
            <a:xfrm>
              <a:off x="7717159" y="3612249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64" y="0"/>
                  </a:moveTo>
                  <a:lnTo>
                    <a:pt x="177" y="6438"/>
                  </a:lnTo>
                  <a:lnTo>
                    <a:pt x="2374" y="10566"/>
                  </a:lnTo>
                  <a:lnTo>
                    <a:pt x="12852" y="4000"/>
                  </a:lnTo>
                  <a:lnTo>
                    <a:pt x="10464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69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422">
              <a:extLst>
                <a:ext uri="{FF2B5EF4-FFF2-40B4-BE49-F238E27FC236}">
                  <a16:creationId xmlns:a16="http://schemas.microsoft.com/office/drawing/2014/main" id="{27176EF6-6223-4266-AA89-C741DD8C259C}"/>
                </a:ext>
              </a:extLst>
            </p:cNvPr>
            <p:cNvSpPr/>
            <p:nvPr/>
          </p:nvSpPr>
          <p:spPr>
            <a:xfrm>
              <a:off x="7700876" y="3620945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892" y="9525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423">
              <a:extLst>
                <a:ext uri="{FF2B5EF4-FFF2-40B4-BE49-F238E27FC236}">
                  <a16:creationId xmlns:a16="http://schemas.microsoft.com/office/drawing/2014/main" id="{A0103D60-40D0-40EF-973F-5EBB96DF5B96}"/>
                </a:ext>
              </a:extLst>
            </p:cNvPr>
            <p:cNvSpPr/>
            <p:nvPr/>
          </p:nvSpPr>
          <p:spPr>
            <a:xfrm>
              <a:off x="7684095" y="3628729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78"/>
                  </a:lnTo>
                  <a:lnTo>
                    <a:pt x="1600" y="8559"/>
                  </a:lnTo>
                  <a:lnTo>
                    <a:pt x="13195" y="4305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424">
              <a:extLst>
                <a:ext uri="{FF2B5EF4-FFF2-40B4-BE49-F238E27FC236}">
                  <a16:creationId xmlns:a16="http://schemas.microsoft.com/office/drawing/2014/main" id="{1D9A69AD-CFC6-42FE-AF27-D209F6B17780}"/>
                </a:ext>
              </a:extLst>
            </p:cNvPr>
            <p:cNvSpPr/>
            <p:nvPr/>
          </p:nvSpPr>
          <p:spPr>
            <a:xfrm>
              <a:off x="7666956" y="3634948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308" y="8153"/>
                  </a:lnTo>
                  <a:lnTo>
                    <a:pt x="4318" y="7454"/>
                  </a:lnTo>
                  <a:lnTo>
                    <a:pt x="7251" y="6540"/>
                  </a:lnTo>
                  <a:lnTo>
                    <a:pt x="13055" y="4419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425">
              <a:extLst>
                <a:ext uri="{FF2B5EF4-FFF2-40B4-BE49-F238E27FC236}">
                  <a16:creationId xmlns:a16="http://schemas.microsoft.com/office/drawing/2014/main" id="{2073DE3B-17FF-4B89-AAAA-0F287A968603}"/>
                </a:ext>
              </a:extLst>
            </p:cNvPr>
            <p:cNvSpPr/>
            <p:nvPr/>
          </p:nvSpPr>
          <p:spPr>
            <a:xfrm>
              <a:off x="7649448" y="364009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47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41" y="4508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426">
              <a:extLst>
                <a:ext uri="{FF2B5EF4-FFF2-40B4-BE49-F238E27FC236}">
                  <a16:creationId xmlns:a16="http://schemas.microsoft.com/office/drawing/2014/main" id="{1EFA7AB8-9498-46FF-B64D-B35492072AB4}"/>
                </a:ext>
              </a:extLst>
            </p:cNvPr>
            <p:cNvSpPr/>
            <p:nvPr/>
          </p:nvSpPr>
          <p:spPr>
            <a:xfrm>
              <a:off x="7631633" y="3644262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1988" y="0"/>
                  </a:moveTo>
                  <a:lnTo>
                    <a:pt x="0" y="1828"/>
                  </a:lnTo>
                  <a:lnTo>
                    <a:pt x="660" y="6451"/>
                  </a:lnTo>
                  <a:lnTo>
                    <a:pt x="12877" y="4584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427">
              <a:extLst>
                <a:ext uri="{FF2B5EF4-FFF2-40B4-BE49-F238E27FC236}">
                  <a16:creationId xmlns:a16="http://schemas.microsoft.com/office/drawing/2014/main" id="{814EE17E-0B50-4D6C-B0CB-9C64B8F5A0A1}"/>
                </a:ext>
              </a:extLst>
            </p:cNvPr>
            <p:cNvSpPr/>
            <p:nvPr/>
          </p:nvSpPr>
          <p:spPr>
            <a:xfrm>
              <a:off x="7613675" y="3646995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93" y="584"/>
                  </a:lnTo>
                  <a:lnTo>
                    <a:pt x="6070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588" y="5219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428">
              <a:extLst>
                <a:ext uri="{FF2B5EF4-FFF2-40B4-BE49-F238E27FC236}">
                  <a16:creationId xmlns:a16="http://schemas.microsoft.com/office/drawing/2014/main" id="{C83482CB-C098-4138-8C68-3D5BC5A895E2}"/>
                </a:ext>
              </a:extLst>
            </p:cNvPr>
            <p:cNvSpPr/>
            <p:nvPr/>
          </p:nvSpPr>
          <p:spPr>
            <a:xfrm>
              <a:off x="7595616" y="364839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429">
              <a:extLst>
                <a:ext uri="{FF2B5EF4-FFF2-40B4-BE49-F238E27FC236}">
                  <a16:creationId xmlns:a16="http://schemas.microsoft.com/office/drawing/2014/main" id="{694D00BF-10DD-4C2E-A8D2-F8D593FFB85C}"/>
                </a:ext>
              </a:extLst>
            </p:cNvPr>
            <p:cNvSpPr/>
            <p:nvPr/>
          </p:nvSpPr>
          <p:spPr>
            <a:xfrm>
              <a:off x="7577266" y="364823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92" y="0"/>
                  </a:moveTo>
                  <a:lnTo>
                    <a:pt x="0" y="4648"/>
                  </a:lnTo>
                  <a:lnTo>
                    <a:pt x="12331" y="5283"/>
                  </a:lnTo>
                  <a:lnTo>
                    <a:pt x="12420" y="6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430">
              <a:extLst>
                <a:ext uri="{FF2B5EF4-FFF2-40B4-BE49-F238E27FC236}">
                  <a16:creationId xmlns:a16="http://schemas.microsoft.com/office/drawing/2014/main" id="{F63CF7F7-D126-476D-BFC5-C9DCA7CE5BA6}"/>
                </a:ext>
              </a:extLst>
            </p:cNvPr>
            <p:cNvSpPr/>
            <p:nvPr/>
          </p:nvSpPr>
          <p:spPr>
            <a:xfrm>
              <a:off x="7558972" y="3646518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096" y="5549"/>
                  </a:lnTo>
                  <a:lnTo>
                    <a:pt x="9144" y="6083"/>
                  </a:lnTo>
                  <a:lnTo>
                    <a:pt x="12255" y="6057"/>
                  </a:lnTo>
                  <a:lnTo>
                    <a:pt x="12645" y="1447"/>
                  </a:lnTo>
                  <a:lnTo>
                    <a:pt x="9601" y="1447"/>
                  </a:lnTo>
                  <a:lnTo>
                    <a:pt x="6604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47"/>
                  </a:lnTo>
                  <a:lnTo>
                    <a:pt x="12645" y="1447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431">
              <a:extLst>
                <a:ext uri="{FF2B5EF4-FFF2-40B4-BE49-F238E27FC236}">
                  <a16:creationId xmlns:a16="http://schemas.microsoft.com/office/drawing/2014/main" id="{810F778E-AF1E-4008-8ECB-B3A4E33CF441}"/>
                </a:ext>
              </a:extLst>
            </p:cNvPr>
            <p:cNvSpPr/>
            <p:nvPr/>
          </p:nvSpPr>
          <p:spPr>
            <a:xfrm>
              <a:off x="7540782" y="3643796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27" y="0"/>
                  </a:moveTo>
                  <a:lnTo>
                    <a:pt x="0" y="4572"/>
                  </a:lnTo>
                  <a:lnTo>
                    <a:pt x="12204" y="6438"/>
                  </a:lnTo>
                  <a:lnTo>
                    <a:pt x="12928" y="18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432">
              <a:extLst>
                <a:ext uri="{FF2B5EF4-FFF2-40B4-BE49-F238E27FC236}">
                  <a16:creationId xmlns:a16="http://schemas.microsoft.com/office/drawing/2014/main" id="{7E73D165-F772-4CA4-86F1-BF133C2A5B90}"/>
                </a:ext>
              </a:extLst>
            </p:cNvPr>
            <p:cNvSpPr/>
            <p:nvPr/>
          </p:nvSpPr>
          <p:spPr>
            <a:xfrm>
              <a:off x="7522947" y="363931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63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433">
              <a:extLst>
                <a:ext uri="{FF2B5EF4-FFF2-40B4-BE49-F238E27FC236}">
                  <a16:creationId xmlns:a16="http://schemas.microsoft.com/office/drawing/2014/main" id="{62024803-CC48-4163-A3B4-BCA184A6BEE1}"/>
                </a:ext>
              </a:extLst>
            </p:cNvPr>
            <p:cNvSpPr/>
            <p:nvPr/>
          </p:nvSpPr>
          <p:spPr>
            <a:xfrm>
              <a:off x="7505427" y="363388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49" y="0"/>
                  </a:moveTo>
                  <a:lnTo>
                    <a:pt x="0" y="4394"/>
                  </a:lnTo>
                  <a:lnTo>
                    <a:pt x="11556" y="8775"/>
                  </a:lnTo>
                  <a:lnTo>
                    <a:pt x="12898" y="431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434">
              <a:extLst>
                <a:ext uri="{FF2B5EF4-FFF2-40B4-BE49-F238E27FC236}">
                  <a16:creationId xmlns:a16="http://schemas.microsoft.com/office/drawing/2014/main" id="{DFA398E3-F566-40A9-8C2D-9017B58A2A74}"/>
                </a:ext>
              </a:extLst>
            </p:cNvPr>
            <p:cNvSpPr/>
            <p:nvPr/>
          </p:nvSpPr>
          <p:spPr>
            <a:xfrm>
              <a:off x="7488091" y="362745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993" y="0"/>
                  </a:moveTo>
                  <a:lnTo>
                    <a:pt x="0" y="4610"/>
                  </a:lnTo>
                  <a:lnTo>
                    <a:pt x="11658" y="8737"/>
                  </a:lnTo>
                  <a:lnTo>
                    <a:pt x="13309" y="4381"/>
                  </a:lnTo>
                  <a:lnTo>
                    <a:pt x="1854" y="33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435">
              <a:extLst>
                <a:ext uri="{FF2B5EF4-FFF2-40B4-BE49-F238E27FC236}">
                  <a16:creationId xmlns:a16="http://schemas.microsoft.com/office/drawing/2014/main" id="{8F3DF5F5-EA93-4CC1-AA68-D08A1EDC1C3D}"/>
                </a:ext>
              </a:extLst>
            </p:cNvPr>
            <p:cNvSpPr/>
            <p:nvPr/>
          </p:nvSpPr>
          <p:spPr>
            <a:xfrm>
              <a:off x="7471654" y="3619599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37" y="9499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436">
              <a:extLst>
                <a:ext uri="{FF2B5EF4-FFF2-40B4-BE49-F238E27FC236}">
                  <a16:creationId xmlns:a16="http://schemas.microsoft.com/office/drawing/2014/main" id="{C51F2F76-005C-4349-95B8-3503B418F5FC}"/>
                </a:ext>
              </a:extLst>
            </p:cNvPr>
            <p:cNvSpPr/>
            <p:nvPr/>
          </p:nvSpPr>
          <p:spPr>
            <a:xfrm>
              <a:off x="7455699" y="3610632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53" y="10388"/>
                  </a:lnTo>
                  <a:lnTo>
                    <a:pt x="12788" y="63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437">
              <a:extLst>
                <a:ext uri="{FF2B5EF4-FFF2-40B4-BE49-F238E27FC236}">
                  <a16:creationId xmlns:a16="http://schemas.microsoft.com/office/drawing/2014/main" id="{DA78B137-DD9A-4E88-8548-2392BB42D2B2}"/>
                </a:ext>
              </a:extLst>
            </p:cNvPr>
            <p:cNvSpPr/>
            <p:nvPr/>
          </p:nvSpPr>
          <p:spPr>
            <a:xfrm>
              <a:off x="7440294" y="3600772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692" y="0"/>
                  </a:moveTo>
                  <a:lnTo>
                    <a:pt x="0" y="3810"/>
                  </a:lnTo>
                  <a:lnTo>
                    <a:pt x="4940" y="7493"/>
                  </a:lnTo>
                  <a:lnTo>
                    <a:pt x="10223" y="10706"/>
                  </a:lnTo>
                  <a:lnTo>
                    <a:pt x="12750" y="6781"/>
                  </a:lnTo>
                  <a:lnTo>
                    <a:pt x="7556" y="363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438">
              <a:extLst>
                <a:ext uri="{FF2B5EF4-FFF2-40B4-BE49-F238E27FC236}">
                  <a16:creationId xmlns:a16="http://schemas.microsoft.com/office/drawing/2014/main" id="{B2A48096-E81F-4982-ABAE-2129F19B1D27}"/>
                </a:ext>
              </a:extLst>
            </p:cNvPr>
            <p:cNvSpPr/>
            <p:nvPr/>
          </p:nvSpPr>
          <p:spPr>
            <a:xfrm>
              <a:off x="7425561" y="358994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6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439">
              <a:extLst>
                <a:ext uri="{FF2B5EF4-FFF2-40B4-BE49-F238E27FC236}">
                  <a16:creationId xmlns:a16="http://schemas.microsoft.com/office/drawing/2014/main" id="{F8F0CFF8-AB83-4E24-B465-AE6005B15370}"/>
                </a:ext>
              </a:extLst>
            </p:cNvPr>
            <p:cNvSpPr/>
            <p:nvPr/>
          </p:nvSpPr>
          <p:spPr>
            <a:xfrm>
              <a:off x="7411863" y="357786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87" y="0"/>
                  </a:moveTo>
                  <a:lnTo>
                    <a:pt x="0" y="3403"/>
                  </a:lnTo>
                  <a:lnTo>
                    <a:pt x="9143" y="11709"/>
                  </a:lnTo>
                  <a:lnTo>
                    <a:pt x="12179" y="816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440">
              <a:extLst>
                <a:ext uri="{FF2B5EF4-FFF2-40B4-BE49-F238E27FC236}">
                  <a16:creationId xmlns:a16="http://schemas.microsoft.com/office/drawing/2014/main" id="{7D8BE62D-0595-45A2-A289-219B059C1FD6}"/>
                </a:ext>
              </a:extLst>
            </p:cNvPr>
            <p:cNvSpPr/>
            <p:nvPr/>
          </p:nvSpPr>
          <p:spPr>
            <a:xfrm>
              <a:off x="7398928" y="356504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16" y="0"/>
                  </a:moveTo>
                  <a:lnTo>
                    <a:pt x="0" y="3175"/>
                  </a:lnTo>
                  <a:lnTo>
                    <a:pt x="8204" y="12407"/>
                  </a:lnTo>
                  <a:lnTo>
                    <a:pt x="11484" y="9080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441">
              <a:extLst>
                <a:ext uri="{FF2B5EF4-FFF2-40B4-BE49-F238E27FC236}">
                  <a16:creationId xmlns:a16="http://schemas.microsoft.com/office/drawing/2014/main" id="{4A3F3611-D914-4210-A2C3-BA524224D785}"/>
                </a:ext>
              </a:extLst>
            </p:cNvPr>
            <p:cNvSpPr/>
            <p:nvPr/>
          </p:nvSpPr>
          <p:spPr>
            <a:xfrm>
              <a:off x="7386490" y="355149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69" y="12242"/>
                  </a:lnTo>
                  <a:lnTo>
                    <a:pt x="11849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442">
              <a:extLst>
                <a:ext uri="{FF2B5EF4-FFF2-40B4-BE49-F238E27FC236}">
                  <a16:creationId xmlns:a16="http://schemas.microsoft.com/office/drawing/2014/main" id="{E6E68CE2-D059-45B0-8841-9FCE32EDC424}"/>
                </a:ext>
              </a:extLst>
            </p:cNvPr>
            <p:cNvSpPr/>
            <p:nvPr/>
          </p:nvSpPr>
          <p:spPr>
            <a:xfrm>
              <a:off x="7375733" y="353701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7"/>
                  </a:lnTo>
                  <a:lnTo>
                    <a:pt x="7404" y="12560"/>
                  </a:lnTo>
                  <a:lnTo>
                    <a:pt x="11099" y="971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443">
              <a:extLst>
                <a:ext uri="{FF2B5EF4-FFF2-40B4-BE49-F238E27FC236}">
                  <a16:creationId xmlns:a16="http://schemas.microsoft.com/office/drawing/2014/main" id="{FAC3E6A0-DBA5-45FF-81F5-05B5D9B93F06}"/>
                </a:ext>
              </a:extLst>
            </p:cNvPr>
            <p:cNvSpPr/>
            <p:nvPr/>
          </p:nvSpPr>
          <p:spPr>
            <a:xfrm>
              <a:off x="7365844" y="352178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13" y="12966"/>
                  </a:lnTo>
                  <a:lnTo>
                    <a:pt x="10286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444">
              <a:extLst>
                <a:ext uri="{FF2B5EF4-FFF2-40B4-BE49-F238E27FC236}">
                  <a16:creationId xmlns:a16="http://schemas.microsoft.com/office/drawing/2014/main" id="{88D9675D-0694-4E06-8157-F5E862D65CD7}"/>
                </a:ext>
              </a:extLst>
            </p:cNvPr>
            <p:cNvSpPr/>
            <p:nvPr/>
          </p:nvSpPr>
          <p:spPr>
            <a:xfrm>
              <a:off x="7356861" y="350603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40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2" y="12979"/>
                  </a:lnTo>
                  <a:lnTo>
                    <a:pt x="9880" y="10680"/>
                  </a:lnTo>
                  <a:lnTo>
                    <a:pt x="6781" y="5473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445">
              <a:extLst>
                <a:ext uri="{FF2B5EF4-FFF2-40B4-BE49-F238E27FC236}">
                  <a16:creationId xmlns:a16="http://schemas.microsoft.com/office/drawing/2014/main" id="{7E1B39C7-24FE-4594-904F-5BBEB9031A94}"/>
                </a:ext>
              </a:extLst>
            </p:cNvPr>
            <p:cNvSpPr/>
            <p:nvPr/>
          </p:nvSpPr>
          <p:spPr>
            <a:xfrm>
              <a:off x="7348871" y="348974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446">
              <a:extLst>
                <a:ext uri="{FF2B5EF4-FFF2-40B4-BE49-F238E27FC236}">
                  <a16:creationId xmlns:a16="http://schemas.microsoft.com/office/drawing/2014/main" id="{4B72EA2D-B576-424D-A016-94C5E65D2D3A}"/>
                </a:ext>
              </a:extLst>
            </p:cNvPr>
            <p:cNvSpPr/>
            <p:nvPr/>
          </p:nvSpPr>
          <p:spPr>
            <a:xfrm>
              <a:off x="7342480" y="3472787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4"/>
                  </a:lnTo>
                  <a:lnTo>
                    <a:pt x="4241" y="13131"/>
                  </a:lnTo>
                  <a:lnTo>
                    <a:pt x="8572" y="11404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447">
              <a:extLst>
                <a:ext uri="{FF2B5EF4-FFF2-40B4-BE49-F238E27FC236}">
                  <a16:creationId xmlns:a16="http://schemas.microsoft.com/office/drawing/2014/main" id="{F0870053-99C6-4F64-B4AB-CB5A5C6FBAC4}"/>
                </a:ext>
              </a:extLst>
            </p:cNvPr>
            <p:cNvSpPr/>
            <p:nvPr/>
          </p:nvSpPr>
          <p:spPr>
            <a:xfrm>
              <a:off x="7337108" y="3455529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33" y="13220"/>
                  </a:lnTo>
                  <a:lnTo>
                    <a:pt x="7377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448">
              <a:extLst>
                <a:ext uri="{FF2B5EF4-FFF2-40B4-BE49-F238E27FC236}">
                  <a16:creationId xmlns:a16="http://schemas.microsoft.com/office/drawing/2014/main" id="{92A1DE83-EE53-40BC-AED9-B97B6817AD30}"/>
                </a:ext>
              </a:extLst>
            </p:cNvPr>
            <p:cNvSpPr/>
            <p:nvPr/>
          </p:nvSpPr>
          <p:spPr>
            <a:xfrm>
              <a:off x="7332336" y="3437972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449">
              <a:extLst>
                <a:ext uri="{FF2B5EF4-FFF2-40B4-BE49-F238E27FC236}">
                  <a16:creationId xmlns:a16="http://schemas.microsoft.com/office/drawing/2014/main" id="{8C782FB0-BAD9-4461-B28D-72A421842F76}"/>
                </a:ext>
              </a:extLst>
            </p:cNvPr>
            <p:cNvSpPr/>
            <p:nvPr/>
          </p:nvSpPr>
          <p:spPr>
            <a:xfrm>
              <a:off x="7329937" y="3420100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84"/>
                  </a:lnTo>
                  <a:lnTo>
                    <a:pt x="1866" y="12788"/>
                  </a:lnTo>
                  <a:lnTo>
                    <a:pt x="6464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450">
              <a:extLst>
                <a:ext uri="{FF2B5EF4-FFF2-40B4-BE49-F238E27FC236}">
                  <a16:creationId xmlns:a16="http://schemas.microsoft.com/office/drawing/2014/main" id="{3E5B49EE-C3D5-48FF-8ECC-96151DA6AE61}"/>
                </a:ext>
              </a:extLst>
            </p:cNvPr>
            <p:cNvSpPr/>
            <p:nvPr/>
          </p:nvSpPr>
          <p:spPr>
            <a:xfrm>
              <a:off x="7328373" y="3402105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451">
              <a:extLst>
                <a:ext uri="{FF2B5EF4-FFF2-40B4-BE49-F238E27FC236}">
                  <a16:creationId xmlns:a16="http://schemas.microsoft.com/office/drawing/2014/main" id="{B7B2654D-CD3E-4327-9FDB-8FC1AB2708E7}"/>
                </a:ext>
              </a:extLst>
            </p:cNvPr>
            <p:cNvSpPr/>
            <p:nvPr/>
          </p:nvSpPr>
          <p:spPr>
            <a:xfrm>
              <a:off x="7327396" y="338399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21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452">
              <a:extLst>
                <a:ext uri="{FF2B5EF4-FFF2-40B4-BE49-F238E27FC236}">
                  <a16:creationId xmlns:a16="http://schemas.microsoft.com/office/drawing/2014/main" id="{281BE811-FB95-4109-B0BD-DBB40989850B}"/>
                </a:ext>
              </a:extLst>
            </p:cNvPr>
            <p:cNvSpPr/>
            <p:nvPr/>
          </p:nvSpPr>
          <p:spPr>
            <a:xfrm>
              <a:off x="7328061" y="3365622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34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453">
              <a:extLst>
                <a:ext uri="{FF2B5EF4-FFF2-40B4-BE49-F238E27FC236}">
                  <a16:creationId xmlns:a16="http://schemas.microsoft.com/office/drawing/2014/main" id="{D86885D0-9316-4028-883F-08DEA09918FA}"/>
                </a:ext>
              </a:extLst>
            </p:cNvPr>
            <p:cNvSpPr/>
            <p:nvPr/>
          </p:nvSpPr>
          <p:spPr>
            <a:xfrm>
              <a:off x="7329025" y="334735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66" y="0"/>
                  </a:moveTo>
                  <a:lnTo>
                    <a:pt x="0" y="12217"/>
                  </a:lnTo>
                  <a:lnTo>
                    <a:pt x="4635" y="12700"/>
                  </a:lnTo>
                  <a:lnTo>
                    <a:pt x="6476" y="69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454">
              <a:extLst>
                <a:ext uri="{FF2B5EF4-FFF2-40B4-BE49-F238E27FC236}">
                  <a16:creationId xmlns:a16="http://schemas.microsoft.com/office/drawing/2014/main" id="{9A2EC13B-FFDE-4739-ACCC-76737E58B5EA}"/>
                </a:ext>
              </a:extLst>
            </p:cNvPr>
            <p:cNvSpPr/>
            <p:nvPr/>
          </p:nvSpPr>
          <p:spPr>
            <a:xfrm>
              <a:off x="7331795" y="332925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98" y="0"/>
                  </a:moveTo>
                  <a:lnTo>
                    <a:pt x="1333" y="2959"/>
                  </a:lnTo>
                  <a:lnTo>
                    <a:pt x="939" y="6032"/>
                  </a:lnTo>
                  <a:lnTo>
                    <a:pt x="0" y="12128"/>
                  </a:lnTo>
                  <a:lnTo>
                    <a:pt x="4597" y="12928"/>
                  </a:lnTo>
                  <a:lnTo>
                    <a:pt x="5524" y="6934"/>
                  </a:lnTo>
                  <a:lnTo>
                    <a:pt x="5905" y="3924"/>
                  </a:lnTo>
                  <a:lnTo>
                    <a:pt x="6845" y="101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455">
              <a:extLst>
                <a:ext uri="{FF2B5EF4-FFF2-40B4-BE49-F238E27FC236}">
                  <a16:creationId xmlns:a16="http://schemas.microsoft.com/office/drawing/2014/main" id="{FECD2530-D2A7-47B2-ABCD-D5174982F0D0}"/>
                </a:ext>
              </a:extLst>
            </p:cNvPr>
            <p:cNvSpPr/>
            <p:nvPr/>
          </p:nvSpPr>
          <p:spPr>
            <a:xfrm>
              <a:off x="7335586" y="3311438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73" y="0"/>
                  </a:moveTo>
                  <a:lnTo>
                    <a:pt x="0" y="11963"/>
                  </a:lnTo>
                  <a:lnTo>
                    <a:pt x="4533" y="13080"/>
                  </a:lnTo>
                  <a:lnTo>
                    <a:pt x="7556" y="132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456">
              <a:extLst>
                <a:ext uri="{FF2B5EF4-FFF2-40B4-BE49-F238E27FC236}">
                  <a16:creationId xmlns:a16="http://schemas.microsoft.com/office/drawing/2014/main" id="{90519207-D07A-40C1-9264-421A5ABA4D22}"/>
                </a:ext>
              </a:extLst>
            </p:cNvPr>
            <p:cNvSpPr/>
            <p:nvPr/>
          </p:nvSpPr>
          <p:spPr>
            <a:xfrm>
              <a:off x="7340404" y="3294049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32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457">
              <a:extLst>
                <a:ext uri="{FF2B5EF4-FFF2-40B4-BE49-F238E27FC236}">
                  <a16:creationId xmlns:a16="http://schemas.microsoft.com/office/drawing/2014/main" id="{86B06882-2B7D-4D7C-80DF-7C673881CDB1}"/>
                </a:ext>
              </a:extLst>
            </p:cNvPr>
            <p:cNvSpPr/>
            <p:nvPr/>
          </p:nvSpPr>
          <p:spPr>
            <a:xfrm>
              <a:off x="7346723" y="3277031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89" y="0"/>
                  </a:moveTo>
                  <a:lnTo>
                    <a:pt x="2209" y="5562"/>
                  </a:lnTo>
                  <a:lnTo>
                    <a:pt x="990" y="8407"/>
                  </a:lnTo>
                  <a:lnTo>
                    <a:pt x="0" y="11341"/>
                  </a:lnTo>
                  <a:lnTo>
                    <a:pt x="4330" y="13055"/>
                  </a:lnTo>
                  <a:lnTo>
                    <a:pt x="5295" y="10185"/>
                  </a:lnTo>
                  <a:lnTo>
                    <a:pt x="6489" y="7391"/>
                  </a:lnTo>
                  <a:lnTo>
                    <a:pt x="9131" y="1930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458">
              <a:extLst>
                <a:ext uri="{FF2B5EF4-FFF2-40B4-BE49-F238E27FC236}">
                  <a16:creationId xmlns:a16="http://schemas.microsoft.com/office/drawing/2014/main" id="{7CBDF15E-AB51-4B6B-B6AF-BB19697114D1}"/>
                </a:ext>
              </a:extLst>
            </p:cNvPr>
            <p:cNvSpPr/>
            <p:nvPr/>
          </p:nvSpPr>
          <p:spPr>
            <a:xfrm>
              <a:off x="7354232" y="3260449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72" y="0"/>
                  </a:moveTo>
                  <a:lnTo>
                    <a:pt x="0" y="11137"/>
                  </a:lnTo>
                  <a:lnTo>
                    <a:pt x="4203" y="13157"/>
                  </a:lnTo>
                  <a:lnTo>
                    <a:pt x="9461" y="2222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459">
              <a:extLst>
                <a:ext uri="{FF2B5EF4-FFF2-40B4-BE49-F238E27FC236}">
                  <a16:creationId xmlns:a16="http://schemas.microsoft.com/office/drawing/2014/main" id="{973C5DD6-6C16-4BBB-83A5-DD83F5FC3ED0}"/>
                </a:ext>
              </a:extLst>
            </p:cNvPr>
            <p:cNvSpPr/>
            <p:nvPr/>
          </p:nvSpPr>
          <p:spPr>
            <a:xfrm>
              <a:off x="7362700" y="324469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38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460">
              <a:extLst>
                <a:ext uri="{FF2B5EF4-FFF2-40B4-BE49-F238E27FC236}">
                  <a16:creationId xmlns:a16="http://schemas.microsoft.com/office/drawing/2014/main" id="{D243932D-BEF4-44D3-B893-CFCEF95CA81A}"/>
                </a:ext>
              </a:extLst>
            </p:cNvPr>
            <p:cNvSpPr/>
            <p:nvPr/>
          </p:nvSpPr>
          <p:spPr>
            <a:xfrm>
              <a:off x="7371986" y="322954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31" y="0"/>
                  </a:moveTo>
                  <a:lnTo>
                    <a:pt x="0" y="9817"/>
                  </a:lnTo>
                  <a:lnTo>
                    <a:pt x="4152" y="12573"/>
                  </a:lnTo>
                  <a:lnTo>
                    <a:pt x="3886" y="12395"/>
                  </a:lnTo>
                  <a:lnTo>
                    <a:pt x="11290" y="2768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461">
              <a:extLst>
                <a:ext uri="{FF2B5EF4-FFF2-40B4-BE49-F238E27FC236}">
                  <a16:creationId xmlns:a16="http://schemas.microsoft.com/office/drawing/2014/main" id="{9D05E6F5-B065-4F61-A870-9DCDC75CCC4E}"/>
                </a:ext>
              </a:extLst>
            </p:cNvPr>
            <p:cNvSpPr/>
            <p:nvPr/>
          </p:nvSpPr>
          <p:spPr>
            <a:xfrm>
              <a:off x="7383137" y="3214810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91" y="0"/>
                  </a:moveTo>
                  <a:lnTo>
                    <a:pt x="0" y="9893"/>
                  </a:lnTo>
                  <a:lnTo>
                    <a:pt x="3683" y="12750"/>
                  </a:lnTo>
                  <a:lnTo>
                    <a:pt x="10947" y="3009"/>
                  </a:lnTo>
                  <a:lnTo>
                    <a:pt x="7391" y="0"/>
                  </a:lnTo>
                  <a:close/>
                </a:path>
                <a:path w="11429" h="13335">
                  <a:moveTo>
                    <a:pt x="10958" y="3009"/>
                  </a:moveTo>
                  <a:lnTo>
                    <a:pt x="11214" y="3225"/>
                  </a:lnTo>
                  <a:lnTo>
                    <a:pt x="10958" y="300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462">
              <a:extLst>
                <a:ext uri="{FF2B5EF4-FFF2-40B4-BE49-F238E27FC236}">
                  <a16:creationId xmlns:a16="http://schemas.microsoft.com/office/drawing/2014/main" id="{53741FE9-6FA4-4CAC-8FC9-ED99C601B47F}"/>
                </a:ext>
              </a:extLst>
            </p:cNvPr>
            <p:cNvSpPr/>
            <p:nvPr/>
          </p:nvSpPr>
          <p:spPr>
            <a:xfrm>
              <a:off x="7394865" y="320140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79" y="12242"/>
                  </a:lnTo>
                  <a:lnTo>
                    <a:pt x="11645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463">
              <a:extLst>
                <a:ext uri="{FF2B5EF4-FFF2-40B4-BE49-F238E27FC236}">
                  <a16:creationId xmlns:a16="http://schemas.microsoft.com/office/drawing/2014/main" id="{766C928D-2A7D-4AEC-8FE6-3C243C2120AB}"/>
                </a:ext>
              </a:extLst>
            </p:cNvPr>
            <p:cNvSpPr/>
            <p:nvPr/>
          </p:nvSpPr>
          <p:spPr>
            <a:xfrm>
              <a:off x="7407384" y="3188778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44" y="0"/>
                  </a:moveTo>
                  <a:lnTo>
                    <a:pt x="0" y="8305"/>
                  </a:lnTo>
                  <a:lnTo>
                    <a:pt x="3276" y="11633"/>
                  </a:lnTo>
                  <a:lnTo>
                    <a:pt x="12255" y="3467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464">
              <a:extLst>
                <a:ext uri="{FF2B5EF4-FFF2-40B4-BE49-F238E27FC236}">
                  <a16:creationId xmlns:a16="http://schemas.microsoft.com/office/drawing/2014/main" id="{B6C35B02-2807-4A1E-9A40-6E794F01D613}"/>
                </a:ext>
              </a:extLst>
            </p:cNvPr>
            <p:cNvSpPr/>
            <p:nvPr/>
          </p:nvSpPr>
          <p:spPr>
            <a:xfrm>
              <a:off x="7421009" y="317694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588" y="0"/>
                  </a:moveTo>
                  <a:lnTo>
                    <a:pt x="4648" y="3695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29" y="11296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465">
              <a:extLst>
                <a:ext uri="{FF2B5EF4-FFF2-40B4-BE49-F238E27FC236}">
                  <a16:creationId xmlns:a16="http://schemas.microsoft.com/office/drawing/2014/main" id="{C8812842-30C9-4E8B-9AB1-8CADFE1A9080}"/>
                </a:ext>
              </a:extLst>
            </p:cNvPr>
            <p:cNvSpPr/>
            <p:nvPr/>
          </p:nvSpPr>
          <p:spPr>
            <a:xfrm>
              <a:off x="7435457" y="316595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893" y="0"/>
                  </a:moveTo>
                  <a:lnTo>
                    <a:pt x="0" y="7365"/>
                  </a:lnTo>
                  <a:lnTo>
                    <a:pt x="2768" y="11112"/>
                  </a:lnTo>
                  <a:lnTo>
                    <a:pt x="12509" y="3860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466">
              <a:extLst>
                <a:ext uri="{FF2B5EF4-FFF2-40B4-BE49-F238E27FC236}">
                  <a16:creationId xmlns:a16="http://schemas.microsoft.com/office/drawing/2014/main" id="{9B30438C-6C99-43E5-93F9-92C41414F9B9}"/>
                </a:ext>
              </a:extLst>
            </p:cNvPr>
            <p:cNvSpPr/>
            <p:nvPr/>
          </p:nvSpPr>
          <p:spPr>
            <a:xfrm>
              <a:off x="7450517" y="315639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0566" y="0"/>
                  </a:moveTo>
                  <a:lnTo>
                    <a:pt x="0" y="6413"/>
                  </a:lnTo>
                  <a:lnTo>
                    <a:pt x="2527" y="10337"/>
                  </a:lnTo>
                  <a:lnTo>
                    <a:pt x="12903" y="4038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467">
              <a:extLst>
                <a:ext uri="{FF2B5EF4-FFF2-40B4-BE49-F238E27FC236}">
                  <a16:creationId xmlns:a16="http://schemas.microsoft.com/office/drawing/2014/main" id="{BC32458C-EC02-4303-990B-06D556D50A45}"/>
                </a:ext>
              </a:extLst>
            </p:cNvPr>
            <p:cNvSpPr/>
            <p:nvPr/>
          </p:nvSpPr>
          <p:spPr>
            <a:xfrm>
              <a:off x="7466249" y="314780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87" y="0"/>
                  </a:moveTo>
                  <a:lnTo>
                    <a:pt x="2730" y="4013"/>
                  </a:lnTo>
                  <a:lnTo>
                    <a:pt x="0" y="5460"/>
                  </a:lnTo>
                  <a:lnTo>
                    <a:pt x="2247" y="9537"/>
                  </a:lnTo>
                  <a:lnTo>
                    <a:pt x="4927" y="8127"/>
                  </a:lnTo>
                  <a:lnTo>
                    <a:pt x="13131" y="41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468">
              <a:extLst>
                <a:ext uri="{FF2B5EF4-FFF2-40B4-BE49-F238E27FC236}">
                  <a16:creationId xmlns:a16="http://schemas.microsoft.com/office/drawing/2014/main" id="{0FFCBAF2-B3D8-4A68-B798-0F2B9ABD5878}"/>
                </a:ext>
              </a:extLst>
            </p:cNvPr>
            <p:cNvSpPr/>
            <p:nvPr/>
          </p:nvSpPr>
          <p:spPr>
            <a:xfrm>
              <a:off x="7482785" y="314017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77" y="0"/>
                  </a:moveTo>
                  <a:lnTo>
                    <a:pt x="8293" y="863"/>
                  </a:lnTo>
                  <a:lnTo>
                    <a:pt x="5562" y="2336"/>
                  </a:lnTo>
                  <a:lnTo>
                    <a:pt x="0" y="5016"/>
                  </a:lnTo>
                  <a:lnTo>
                    <a:pt x="1955" y="9245"/>
                  </a:lnTo>
                  <a:lnTo>
                    <a:pt x="7416" y="6603"/>
                  </a:lnTo>
                  <a:lnTo>
                    <a:pt x="10096" y="5156"/>
                  </a:lnTo>
                  <a:lnTo>
                    <a:pt x="13030" y="4317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469">
              <a:extLst>
                <a:ext uri="{FF2B5EF4-FFF2-40B4-BE49-F238E27FC236}">
                  <a16:creationId xmlns:a16="http://schemas.microsoft.com/office/drawing/2014/main" id="{18FAC325-3F2A-45E2-A07B-4B056F6FCDC6}"/>
                </a:ext>
              </a:extLst>
            </p:cNvPr>
            <p:cNvSpPr/>
            <p:nvPr/>
          </p:nvSpPr>
          <p:spPr>
            <a:xfrm>
              <a:off x="7499751" y="3133844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595" y="0"/>
                  </a:moveTo>
                  <a:lnTo>
                    <a:pt x="0" y="4241"/>
                  </a:lnTo>
                  <a:lnTo>
                    <a:pt x="1651" y="8610"/>
                  </a:lnTo>
                  <a:lnTo>
                    <a:pt x="13042" y="4432"/>
                  </a:lnTo>
                  <a:lnTo>
                    <a:pt x="115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470">
              <a:extLst>
                <a:ext uri="{FF2B5EF4-FFF2-40B4-BE49-F238E27FC236}">
                  <a16:creationId xmlns:a16="http://schemas.microsoft.com/office/drawing/2014/main" id="{482B9895-3F42-42AB-949F-F34D820B6CB2}"/>
                </a:ext>
              </a:extLst>
            </p:cNvPr>
            <p:cNvSpPr/>
            <p:nvPr/>
          </p:nvSpPr>
          <p:spPr>
            <a:xfrm>
              <a:off x="7517100" y="312890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1963" y="0"/>
                  </a:moveTo>
                  <a:lnTo>
                    <a:pt x="0" y="3073"/>
                  </a:lnTo>
                  <a:lnTo>
                    <a:pt x="1333" y="7543"/>
                  </a:lnTo>
                  <a:lnTo>
                    <a:pt x="13093" y="4521"/>
                  </a:lnTo>
                  <a:lnTo>
                    <a:pt x="1196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471">
              <a:extLst>
                <a:ext uri="{FF2B5EF4-FFF2-40B4-BE49-F238E27FC236}">
                  <a16:creationId xmlns:a16="http://schemas.microsoft.com/office/drawing/2014/main" id="{687E2FB1-1A52-447E-9C4D-04A811EDDB16}"/>
                </a:ext>
              </a:extLst>
            </p:cNvPr>
            <p:cNvSpPr/>
            <p:nvPr/>
          </p:nvSpPr>
          <p:spPr>
            <a:xfrm>
              <a:off x="7534915" y="3124973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03" y="0"/>
                  </a:moveTo>
                  <a:lnTo>
                    <a:pt x="5994" y="927"/>
                  </a:lnTo>
                  <a:lnTo>
                    <a:pt x="0" y="2425"/>
                  </a:lnTo>
                  <a:lnTo>
                    <a:pt x="1028" y="6959"/>
                  </a:lnTo>
                  <a:lnTo>
                    <a:pt x="6921" y="5499"/>
                  </a:lnTo>
                  <a:lnTo>
                    <a:pt x="12915" y="4584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472">
              <a:extLst>
                <a:ext uri="{FF2B5EF4-FFF2-40B4-BE49-F238E27FC236}">
                  <a16:creationId xmlns:a16="http://schemas.microsoft.com/office/drawing/2014/main" id="{37F0B3D5-CC4A-4EED-A2DA-3D3881F56EE5}"/>
                </a:ext>
              </a:extLst>
            </p:cNvPr>
            <p:cNvSpPr/>
            <p:nvPr/>
          </p:nvSpPr>
          <p:spPr>
            <a:xfrm>
              <a:off x="7552996" y="3122193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04" y="0"/>
                  </a:moveTo>
                  <a:lnTo>
                    <a:pt x="0" y="1854"/>
                  </a:lnTo>
                  <a:lnTo>
                    <a:pt x="711" y="6464"/>
                  </a:lnTo>
                  <a:lnTo>
                    <a:pt x="12712" y="463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473">
              <a:extLst>
                <a:ext uri="{FF2B5EF4-FFF2-40B4-BE49-F238E27FC236}">
                  <a16:creationId xmlns:a16="http://schemas.microsoft.com/office/drawing/2014/main" id="{F9C90D05-ABC9-4AC0-8631-702B3557EE5D}"/>
                </a:ext>
              </a:extLst>
            </p:cNvPr>
            <p:cNvSpPr/>
            <p:nvPr/>
          </p:nvSpPr>
          <p:spPr>
            <a:xfrm>
              <a:off x="7571225" y="3121083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31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474">
              <a:extLst>
                <a:ext uri="{FF2B5EF4-FFF2-40B4-BE49-F238E27FC236}">
                  <a16:creationId xmlns:a16="http://schemas.microsoft.com/office/drawing/2014/main" id="{D8126BE5-B917-40F3-8ED7-322FBE21F29A}"/>
                </a:ext>
              </a:extLst>
            </p:cNvPr>
            <p:cNvSpPr/>
            <p:nvPr/>
          </p:nvSpPr>
          <p:spPr>
            <a:xfrm>
              <a:off x="7589607" y="3120464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7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7" y="4660"/>
                  </a:lnTo>
                  <a:close/>
                </a:path>
                <a:path w="12700" h="5714">
                  <a:moveTo>
                    <a:pt x="3086" y="0"/>
                  </a:moveTo>
                  <a:lnTo>
                    <a:pt x="0" y="317"/>
                  </a:lnTo>
                  <a:lnTo>
                    <a:pt x="76" y="4978"/>
                  </a:lnTo>
                  <a:lnTo>
                    <a:pt x="3111" y="4660"/>
                  </a:lnTo>
                  <a:lnTo>
                    <a:pt x="12217" y="4660"/>
                  </a:lnTo>
                  <a:lnTo>
                    <a:pt x="12331" y="46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475">
              <a:extLst>
                <a:ext uri="{FF2B5EF4-FFF2-40B4-BE49-F238E27FC236}">
                  <a16:creationId xmlns:a16="http://schemas.microsoft.com/office/drawing/2014/main" id="{7E951AFA-99D0-4878-BBCC-71891A9A78D7}"/>
                </a:ext>
              </a:extLst>
            </p:cNvPr>
            <p:cNvSpPr/>
            <p:nvPr/>
          </p:nvSpPr>
          <p:spPr>
            <a:xfrm>
              <a:off x="7607748" y="312123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28" y="0"/>
                  </a:moveTo>
                  <a:lnTo>
                    <a:pt x="0" y="4660"/>
                  </a:lnTo>
                  <a:lnTo>
                    <a:pt x="12115" y="5270"/>
                  </a:lnTo>
                  <a:lnTo>
                    <a:pt x="12572" y="63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476">
              <a:extLst>
                <a:ext uri="{FF2B5EF4-FFF2-40B4-BE49-F238E27FC236}">
                  <a16:creationId xmlns:a16="http://schemas.microsoft.com/office/drawing/2014/main" id="{D2DE6023-79A0-435B-AA7F-5562EA46A444}"/>
                </a:ext>
              </a:extLst>
            </p:cNvPr>
            <p:cNvSpPr/>
            <p:nvPr/>
          </p:nvSpPr>
          <p:spPr>
            <a:xfrm>
              <a:off x="7625751" y="312265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35"/>
                  </a:lnTo>
                  <a:lnTo>
                    <a:pt x="12001" y="6464"/>
                  </a:lnTo>
                  <a:lnTo>
                    <a:pt x="12776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477">
              <a:extLst>
                <a:ext uri="{FF2B5EF4-FFF2-40B4-BE49-F238E27FC236}">
                  <a16:creationId xmlns:a16="http://schemas.microsoft.com/office/drawing/2014/main" id="{6238846F-FF43-4AF7-B691-1B19897C13F4}"/>
                </a:ext>
              </a:extLst>
            </p:cNvPr>
            <p:cNvSpPr/>
            <p:nvPr/>
          </p:nvSpPr>
          <p:spPr>
            <a:xfrm>
              <a:off x="7643628" y="312510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2546" y="4571"/>
                  </a:moveTo>
                  <a:lnTo>
                    <a:pt x="76" y="4571"/>
                  </a:lnTo>
                  <a:lnTo>
                    <a:pt x="11823" y="7607"/>
                  </a:lnTo>
                  <a:lnTo>
                    <a:pt x="12546" y="4571"/>
                  </a:lnTo>
                  <a:close/>
                </a:path>
                <a:path w="13334" h="7619">
                  <a:moveTo>
                    <a:pt x="939" y="0"/>
                  </a:moveTo>
                  <a:lnTo>
                    <a:pt x="0" y="4914"/>
                  </a:lnTo>
                  <a:lnTo>
                    <a:pt x="76" y="4571"/>
                  </a:lnTo>
                  <a:lnTo>
                    <a:pt x="12546" y="4571"/>
                  </a:lnTo>
                  <a:lnTo>
                    <a:pt x="12900" y="308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478">
              <a:extLst>
                <a:ext uri="{FF2B5EF4-FFF2-40B4-BE49-F238E27FC236}">
                  <a16:creationId xmlns:a16="http://schemas.microsoft.com/office/drawing/2014/main" id="{B80862E1-9ED3-40BB-BB78-A1C61AB6F487}"/>
                </a:ext>
              </a:extLst>
            </p:cNvPr>
            <p:cNvSpPr/>
            <p:nvPr/>
          </p:nvSpPr>
          <p:spPr>
            <a:xfrm>
              <a:off x="7661199" y="312967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193" y="0"/>
                  </a:moveTo>
                  <a:lnTo>
                    <a:pt x="0" y="4508"/>
                  </a:lnTo>
                  <a:lnTo>
                    <a:pt x="8826" y="6769"/>
                  </a:lnTo>
                  <a:lnTo>
                    <a:pt x="11734" y="7620"/>
                  </a:lnTo>
                  <a:lnTo>
                    <a:pt x="13131" y="3162"/>
                  </a:lnTo>
                  <a:lnTo>
                    <a:pt x="10172" y="231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479">
              <a:extLst>
                <a:ext uri="{FF2B5EF4-FFF2-40B4-BE49-F238E27FC236}">
                  <a16:creationId xmlns:a16="http://schemas.microsoft.com/office/drawing/2014/main" id="{5BFD951A-C7A3-4463-90DE-A4513EA80357}"/>
                </a:ext>
              </a:extLst>
            </p:cNvPr>
            <p:cNvSpPr/>
            <p:nvPr/>
          </p:nvSpPr>
          <p:spPr>
            <a:xfrm>
              <a:off x="7678520" y="313492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98" y="0"/>
                  </a:moveTo>
                  <a:lnTo>
                    <a:pt x="0" y="4406"/>
                  </a:lnTo>
                  <a:lnTo>
                    <a:pt x="11391" y="8585"/>
                  </a:lnTo>
                  <a:lnTo>
                    <a:pt x="13093" y="424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480">
              <a:extLst>
                <a:ext uri="{FF2B5EF4-FFF2-40B4-BE49-F238E27FC236}">
                  <a16:creationId xmlns:a16="http://schemas.microsoft.com/office/drawing/2014/main" id="{712ED5E6-2106-45CE-958B-B88580113386}"/>
                </a:ext>
              </a:extLst>
            </p:cNvPr>
            <p:cNvSpPr/>
            <p:nvPr/>
          </p:nvSpPr>
          <p:spPr>
            <a:xfrm>
              <a:off x="7695496" y="3141253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790" y="0"/>
                  </a:moveTo>
                  <a:lnTo>
                    <a:pt x="0" y="4292"/>
                  </a:lnTo>
                  <a:lnTo>
                    <a:pt x="10960" y="9499"/>
                  </a:lnTo>
                  <a:lnTo>
                    <a:pt x="12954" y="529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481">
              <a:extLst>
                <a:ext uri="{FF2B5EF4-FFF2-40B4-BE49-F238E27FC236}">
                  <a16:creationId xmlns:a16="http://schemas.microsoft.com/office/drawing/2014/main" id="{932A2EFE-9681-4D8A-8B0E-14CFFA023DA6}"/>
                </a:ext>
              </a:extLst>
            </p:cNvPr>
            <p:cNvSpPr/>
            <p:nvPr/>
          </p:nvSpPr>
          <p:spPr>
            <a:xfrm>
              <a:off x="7711810" y="3149171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61" y="6794"/>
                  </a:lnTo>
                  <a:lnTo>
                    <a:pt x="8242" y="8026"/>
                  </a:lnTo>
                  <a:lnTo>
                    <a:pt x="10744" y="9778"/>
                  </a:lnTo>
                  <a:lnTo>
                    <a:pt x="13030" y="5714"/>
                  </a:lnTo>
                  <a:lnTo>
                    <a:pt x="10477" y="3949"/>
                  </a:lnTo>
                  <a:lnTo>
                    <a:pt x="7658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482">
              <a:extLst>
                <a:ext uri="{FF2B5EF4-FFF2-40B4-BE49-F238E27FC236}">
                  <a16:creationId xmlns:a16="http://schemas.microsoft.com/office/drawing/2014/main" id="{4E7764E7-8091-4587-9F6C-D4B28BFDBE47}"/>
                </a:ext>
              </a:extLst>
            </p:cNvPr>
            <p:cNvSpPr/>
            <p:nvPr/>
          </p:nvSpPr>
          <p:spPr>
            <a:xfrm>
              <a:off x="7727632" y="315802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2374" y="0"/>
                  </a:moveTo>
                  <a:lnTo>
                    <a:pt x="0" y="4013"/>
                  </a:lnTo>
                  <a:lnTo>
                    <a:pt x="10375" y="10312"/>
                  </a:lnTo>
                  <a:lnTo>
                    <a:pt x="12941" y="641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483">
              <a:extLst>
                <a:ext uri="{FF2B5EF4-FFF2-40B4-BE49-F238E27FC236}">
                  <a16:creationId xmlns:a16="http://schemas.microsoft.com/office/drawing/2014/main" id="{DDBBF955-D9EA-4B7F-9A2F-4BB8688C9802}"/>
                </a:ext>
              </a:extLst>
            </p:cNvPr>
            <p:cNvSpPr/>
            <p:nvPr/>
          </p:nvSpPr>
          <p:spPr>
            <a:xfrm>
              <a:off x="7742927" y="316781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2654" y="0"/>
                  </a:moveTo>
                  <a:lnTo>
                    <a:pt x="0" y="3835"/>
                  </a:lnTo>
                  <a:lnTo>
                    <a:pt x="9728" y="11099"/>
                  </a:lnTo>
                  <a:lnTo>
                    <a:pt x="12547" y="739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484">
              <a:extLst>
                <a:ext uri="{FF2B5EF4-FFF2-40B4-BE49-F238E27FC236}">
                  <a16:creationId xmlns:a16="http://schemas.microsoft.com/office/drawing/2014/main" id="{6FA03BE5-DE9F-489D-87A2-CA9CA2F72BD6}"/>
                </a:ext>
              </a:extLst>
            </p:cNvPr>
            <p:cNvSpPr/>
            <p:nvPr/>
          </p:nvSpPr>
          <p:spPr>
            <a:xfrm>
              <a:off x="7757406" y="317883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908" y="0"/>
                  </a:moveTo>
                  <a:lnTo>
                    <a:pt x="0" y="3644"/>
                  </a:lnTo>
                  <a:lnTo>
                    <a:pt x="2552" y="5321"/>
                  </a:lnTo>
                  <a:lnTo>
                    <a:pt x="4749" y="7416"/>
                  </a:lnTo>
                  <a:lnTo>
                    <a:pt x="9245" y="11493"/>
                  </a:lnTo>
                  <a:lnTo>
                    <a:pt x="12318" y="7988"/>
                  </a:lnTo>
                  <a:lnTo>
                    <a:pt x="7746" y="3835"/>
                  </a:lnTo>
                  <a:lnTo>
                    <a:pt x="5499" y="171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485">
              <a:extLst>
                <a:ext uri="{FF2B5EF4-FFF2-40B4-BE49-F238E27FC236}">
                  <a16:creationId xmlns:a16="http://schemas.microsoft.com/office/drawing/2014/main" id="{6DE37525-B6CF-47F3-8448-9AFA014D98AE}"/>
                </a:ext>
              </a:extLst>
            </p:cNvPr>
            <p:cNvSpPr/>
            <p:nvPr/>
          </p:nvSpPr>
          <p:spPr>
            <a:xfrm>
              <a:off x="7771049" y="319089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28"/>
                  </a:lnTo>
                  <a:lnTo>
                    <a:pt x="6743" y="9550"/>
                  </a:lnTo>
                  <a:lnTo>
                    <a:pt x="8928" y="11645"/>
                  </a:lnTo>
                  <a:lnTo>
                    <a:pt x="12230" y="8356"/>
                  </a:lnTo>
                  <a:lnTo>
                    <a:pt x="10007" y="622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486">
              <a:extLst>
                <a:ext uri="{FF2B5EF4-FFF2-40B4-BE49-F238E27FC236}">
                  <a16:creationId xmlns:a16="http://schemas.microsoft.com/office/drawing/2014/main" id="{15120183-51AF-4660-9C6F-7D7A459F7F41}"/>
                </a:ext>
              </a:extLst>
            </p:cNvPr>
            <p:cNvSpPr/>
            <p:nvPr/>
          </p:nvSpPr>
          <p:spPr>
            <a:xfrm>
              <a:off x="7783972" y="3203736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90" y="0"/>
                  </a:moveTo>
                  <a:lnTo>
                    <a:pt x="0" y="3213"/>
                  </a:lnTo>
                  <a:lnTo>
                    <a:pt x="8166" y="12191"/>
                  </a:lnTo>
                  <a:lnTo>
                    <a:pt x="11684" y="9143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487">
              <a:extLst>
                <a:ext uri="{FF2B5EF4-FFF2-40B4-BE49-F238E27FC236}">
                  <a16:creationId xmlns:a16="http://schemas.microsoft.com/office/drawing/2014/main" id="{6025193E-BF83-4153-9359-C850F526784A}"/>
                </a:ext>
              </a:extLst>
            </p:cNvPr>
            <p:cNvSpPr/>
            <p:nvPr/>
          </p:nvSpPr>
          <p:spPr>
            <a:xfrm>
              <a:off x="7796128" y="3217348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94" y="0"/>
                  </a:moveTo>
                  <a:lnTo>
                    <a:pt x="0" y="2971"/>
                  </a:lnTo>
                  <a:lnTo>
                    <a:pt x="7289" y="12687"/>
                  </a:lnTo>
                  <a:lnTo>
                    <a:pt x="11023" y="988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488">
              <a:extLst>
                <a:ext uri="{FF2B5EF4-FFF2-40B4-BE49-F238E27FC236}">
                  <a16:creationId xmlns:a16="http://schemas.microsoft.com/office/drawing/2014/main" id="{9CA9B65D-23C4-4CF5-93CC-8D24238A176A}"/>
                </a:ext>
              </a:extLst>
            </p:cNvPr>
            <p:cNvSpPr/>
            <p:nvPr/>
          </p:nvSpPr>
          <p:spPr>
            <a:xfrm>
              <a:off x="7806976" y="3232069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797" y="0"/>
                  </a:moveTo>
                  <a:lnTo>
                    <a:pt x="0" y="2717"/>
                  </a:lnTo>
                  <a:lnTo>
                    <a:pt x="3632" y="7581"/>
                  </a:lnTo>
                  <a:lnTo>
                    <a:pt x="5422" y="10045"/>
                  </a:lnTo>
                  <a:lnTo>
                    <a:pt x="6896" y="12700"/>
                  </a:lnTo>
                  <a:lnTo>
                    <a:pt x="10807" y="10160"/>
                  </a:lnTo>
                  <a:lnTo>
                    <a:pt x="9296" y="7454"/>
                  </a:lnTo>
                  <a:lnTo>
                    <a:pt x="7493" y="4953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489">
              <a:extLst>
                <a:ext uri="{FF2B5EF4-FFF2-40B4-BE49-F238E27FC236}">
                  <a16:creationId xmlns:a16="http://schemas.microsoft.com/office/drawing/2014/main" id="{33B59D32-39D7-43D5-B14D-33DF00D66A82}"/>
                </a:ext>
              </a:extLst>
            </p:cNvPr>
            <p:cNvSpPr/>
            <p:nvPr/>
          </p:nvSpPr>
          <p:spPr>
            <a:xfrm>
              <a:off x="7816949" y="324740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62" y="0"/>
                  </a:moveTo>
                  <a:lnTo>
                    <a:pt x="0" y="2451"/>
                  </a:lnTo>
                  <a:lnTo>
                    <a:pt x="6311" y="12814"/>
                  </a:lnTo>
                  <a:lnTo>
                    <a:pt x="10375" y="105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490">
              <a:extLst>
                <a:ext uri="{FF2B5EF4-FFF2-40B4-BE49-F238E27FC236}">
                  <a16:creationId xmlns:a16="http://schemas.microsoft.com/office/drawing/2014/main" id="{DC460EF9-2929-4039-87FE-2D5B430F0532}"/>
                </a:ext>
              </a:extLst>
            </p:cNvPr>
            <p:cNvSpPr/>
            <p:nvPr/>
          </p:nvSpPr>
          <p:spPr>
            <a:xfrm>
              <a:off x="7826040" y="3263295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99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491">
              <a:extLst>
                <a:ext uri="{FF2B5EF4-FFF2-40B4-BE49-F238E27FC236}">
                  <a16:creationId xmlns:a16="http://schemas.microsoft.com/office/drawing/2014/main" id="{2637B7A0-FAA3-4949-B834-1863B09E65A2}"/>
                </a:ext>
              </a:extLst>
            </p:cNvPr>
            <p:cNvSpPr/>
            <p:nvPr/>
          </p:nvSpPr>
          <p:spPr>
            <a:xfrm>
              <a:off x="7833897" y="3279863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54" y="0"/>
                  </a:moveTo>
                  <a:lnTo>
                    <a:pt x="0" y="1879"/>
                  </a:lnTo>
                  <a:lnTo>
                    <a:pt x="1511" y="4533"/>
                  </a:lnTo>
                  <a:lnTo>
                    <a:pt x="2425" y="7442"/>
                  </a:lnTo>
                  <a:lnTo>
                    <a:pt x="4508" y="13144"/>
                  </a:lnTo>
                  <a:lnTo>
                    <a:pt x="8864" y="11468"/>
                  </a:lnTo>
                  <a:lnTo>
                    <a:pt x="6731" y="5664"/>
                  </a:lnTo>
                  <a:lnTo>
                    <a:pt x="5803" y="270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492">
              <a:extLst>
                <a:ext uri="{FF2B5EF4-FFF2-40B4-BE49-F238E27FC236}">
                  <a16:creationId xmlns:a16="http://schemas.microsoft.com/office/drawing/2014/main" id="{D94C7278-4ECB-45D7-A316-DEBFE899C066}"/>
                </a:ext>
              </a:extLst>
            </p:cNvPr>
            <p:cNvSpPr/>
            <p:nvPr/>
          </p:nvSpPr>
          <p:spPr>
            <a:xfrm>
              <a:off x="7840443" y="329700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36" y="10134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493">
              <a:extLst>
                <a:ext uri="{FF2B5EF4-FFF2-40B4-BE49-F238E27FC236}">
                  <a16:creationId xmlns:a16="http://schemas.microsoft.com/office/drawing/2014/main" id="{E4AA9EB2-094B-412B-99CE-338BC21D96D8}"/>
                </a:ext>
              </a:extLst>
            </p:cNvPr>
            <p:cNvSpPr/>
            <p:nvPr/>
          </p:nvSpPr>
          <p:spPr>
            <a:xfrm>
              <a:off x="7846024" y="331448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70"/>
                  </a:lnTo>
                  <a:lnTo>
                    <a:pt x="3022" y="13030"/>
                  </a:lnTo>
                  <a:lnTo>
                    <a:pt x="7556" y="119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494">
              <a:extLst>
                <a:ext uri="{FF2B5EF4-FFF2-40B4-BE49-F238E27FC236}">
                  <a16:creationId xmlns:a16="http://schemas.microsoft.com/office/drawing/2014/main" id="{4C9A102A-190C-4910-8402-F6D408018DA6}"/>
                </a:ext>
              </a:extLst>
            </p:cNvPr>
            <p:cNvSpPr/>
            <p:nvPr/>
          </p:nvSpPr>
          <p:spPr>
            <a:xfrm>
              <a:off x="7850526" y="333230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28" y="6934"/>
                  </a:lnTo>
                  <a:lnTo>
                    <a:pt x="1943" y="12941"/>
                  </a:lnTo>
                  <a:lnTo>
                    <a:pt x="6540" y="12192"/>
                  </a:lnTo>
                  <a:lnTo>
                    <a:pt x="5613" y="6096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495">
              <a:extLst>
                <a:ext uri="{FF2B5EF4-FFF2-40B4-BE49-F238E27FC236}">
                  <a16:creationId xmlns:a16="http://schemas.microsoft.com/office/drawing/2014/main" id="{BE8FBFE6-4F52-4992-B838-5F53B3E40D30}"/>
                </a:ext>
              </a:extLst>
            </p:cNvPr>
            <p:cNvSpPr/>
            <p:nvPr/>
          </p:nvSpPr>
          <p:spPr>
            <a:xfrm>
              <a:off x="7853364" y="3350487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10" y="0"/>
                  </a:moveTo>
                  <a:lnTo>
                    <a:pt x="0" y="635"/>
                  </a:lnTo>
                  <a:lnTo>
                    <a:pt x="1917" y="12623"/>
                  </a:lnTo>
                  <a:lnTo>
                    <a:pt x="1549" y="12661"/>
                  </a:lnTo>
                  <a:lnTo>
                    <a:pt x="6565" y="1220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496">
              <a:extLst>
                <a:ext uri="{FF2B5EF4-FFF2-40B4-BE49-F238E27FC236}">
                  <a16:creationId xmlns:a16="http://schemas.microsoft.com/office/drawing/2014/main" id="{796D6102-6C44-47D2-85F4-0A2596248794}"/>
                </a:ext>
              </a:extLst>
            </p:cNvPr>
            <p:cNvSpPr/>
            <p:nvPr/>
          </p:nvSpPr>
          <p:spPr>
            <a:xfrm>
              <a:off x="7855214" y="336876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497">
              <a:extLst>
                <a:ext uri="{FF2B5EF4-FFF2-40B4-BE49-F238E27FC236}">
                  <a16:creationId xmlns:a16="http://schemas.microsoft.com/office/drawing/2014/main" id="{3CD93133-9EDD-44AC-AD1F-4EA809032D8F}"/>
                </a:ext>
              </a:extLst>
            </p:cNvPr>
            <p:cNvSpPr/>
            <p:nvPr/>
          </p:nvSpPr>
          <p:spPr>
            <a:xfrm>
              <a:off x="8487879" y="3122815"/>
              <a:ext cx="528662" cy="5286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498">
              <a:extLst>
                <a:ext uri="{FF2B5EF4-FFF2-40B4-BE49-F238E27FC236}">
                  <a16:creationId xmlns:a16="http://schemas.microsoft.com/office/drawing/2014/main" id="{D70270B3-5AC5-401D-AD84-1E16717322AE}"/>
                </a:ext>
              </a:extLst>
            </p:cNvPr>
            <p:cNvSpPr/>
            <p:nvPr/>
          </p:nvSpPr>
          <p:spPr>
            <a:xfrm>
              <a:off x="9013528" y="338714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83" y="0"/>
                  </a:moveTo>
                  <a:lnTo>
                    <a:pt x="622" y="0"/>
                  </a:lnTo>
                  <a:lnTo>
                    <a:pt x="0" y="12128"/>
                  </a:lnTo>
                  <a:lnTo>
                    <a:pt x="4660" y="12344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499">
              <a:extLst>
                <a:ext uri="{FF2B5EF4-FFF2-40B4-BE49-F238E27FC236}">
                  <a16:creationId xmlns:a16="http://schemas.microsoft.com/office/drawing/2014/main" id="{30DF0A98-B7A4-42AA-A782-9EDC125429E6}"/>
                </a:ext>
              </a:extLst>
            </p:cNvPr>
            <p:cNvSpPr/>
            <p:nvPr/>
          </p:nvSpPr>
          <p:spPr>
            <a:xfrm>
              <a:off x="9012274" y="340520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52" y="0"/>
                  </a:moveTo>
                  <a:lnTo>
                    <a:pt x="355" y="12128"/>
                  </a:lnTo>
                  <a:lnTo>
                    <a:pt x="4635" y="12623"/>
                  </a:lnTo>
                  <a:lnTo>
                    <a:pt x="4991" y="12649"/>
                  </a:lnTo>
                  <a:lnTo>
                    <a:pt x="5600" y="317"/>
                  </a:lnTo>
                  <a:lnTo>
                    <a:pt x="952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1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500">
              <a:extLst>
                <a:ext uri="{FF2B5EF4-FFF2-40B4-BE49-F238E27FC236}">
                  <a16:creationId xmlns:a16="http://schemas.microsoft.com/office/drawing/2014/main" id="{CF9DA0B5-846D-4FF4-AE78-C12500EF83F4}"/>
                </a:ext>
              </a:extLst>
            </p:cNvPr>
            <p:cNvSpPr/>
            <p:nvPr/>
          </p:nvSpPr>
          <p:spPr>
            <a:xfrm>
              <a:off x="9009552" y="3423163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28" y="0"/>
                  </a:moveTo>
                  <a:lnTo>
                    <a:pt x="0" y="12001"/>
                  </a:lnTo>
                  <a:lnTo>
                    <a:pt x="4584" y="12852"/>
                  </a:lnTo>
                  <a:lnTo>
                    <a:pt x="6451" y="63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501">
              <a:extLst>
                <a:ext uri="{FF2B5EF4-FFF2-40B4-BE49-F238E27FC236}">
                  <a16:creationId xmlns:a16="http://schemas.microsoft.com/office/drawing/2014/main" id="{AA0BA13F-B72C-4C3C-B513-49592E9314CA}"/>
                </a:ext>
              </a:extLst>
            </p:cNvPr>
            <p:cNvSpPr/>
            <p:nvPr/>
          </p:nvSpPr>
          <p:spPr>
            <a:xfrm>
              <a:off x="9005521" y="3441021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81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502">
              <a:extLst>
                <a:ext uri="{FF2B5EF4-FFF2-40B4-BE49-F238E27FC236}">
                  <a16:creationId xmlns:a16="http://schemas.microsoft.com/office/drawing/2014/main" id="{5D956205-CB5F-46CD-B84A-7D60091DD1FA}"/>
                </a:ext>
              </a:extLst>
            </p:cNvPr>
            <p:cNvSpPr/>
            <p:nvPr/>
          </p:nvSpPr>
          <p:spPr>
            <a:xfrm>
              <a:off x="9000504" y="3458524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32" y="5880"/>
                  </a:lnTo>
                  <a:lnTo>
                    <a:pt x="0" y="11595"/>
                  </a:lnTo>
                  <a:lnTo>
                    <a:pt x="4432" y="13081"/>
                  </a:lnTo>
                  <a:lnTo>
                    <a:pt x="6489" y="7251"/>
                  </a:lnTo>
                  <a:lnTo>
                    <a:pt x="8026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503">
              <a:extLst>
                <a:ext uri="{FF2B5EF4-FFF2-40B4-BE49-F238E27FC236}">
                  <a16:creationId xmlns:a16="http://schemas.microsoft.com/office/drawing/2014/main" id="{774CD28D-153F-4FBE-8D86-0167E5736942}"/>
                </a:ext>
              </a:extLst>
            </p:cNvPr>
            <p:cNvSpPr/>
            <p:nvPr/>
          </p:nvSpPr>
          <p:spPr>
            <a:xfrm>
              <a:off x="8994291" y="3475700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65" y="0"/>
                  </a:moveTo>
                  <a:lnTo>
                    <a:pt x="0" y="11404"/>
                  </a:lnTo>
                  <a:lnTo>
                    <a:pt x="4305" y="13182"/>
                  </a:lnTo>
                  <a:lnTo>
                    <a:pt x="8559" y="1587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504">
              <a:extLst>
                <a:ext uri="{FF2B5EF4-FFF2-40B4-BE49-F238E27FC236}">
                  <a16:creationId xmlns:a16="http://schemas.microsoft.com/office/drawing/2014/main" id="{35F024B0-6047-4608-B454-6F3219627EB1}"/>
                </a:ext>
              </a:extLst>
            </p:cNvPr>
            <p:cNvSpPr/>
            <p:nvPr/>
          </p:nvSpPr>
          <p:spPr>
            <a:xfrm>
              <a:off x="8986639" y="3492529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5270" y="0"/>
                  </a:moveTo>
                  <a:lnTo>
                    <a:pt x="0" y="10934"/>
                  </a:lnTo>
                  <a:lnTo>
                    <a:pt x="4178" y="13017"/>
                  </a:lnTo>
                  <a:lnTo>
                    <a:pt x="9537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505">
              <a:extLst>
                <a:ext uri="{FF2B5EF4-FFF2-40B4-BE49-F238E27FC236}">
                  <a16:creationId xmlns:a16="http://schemas.microsoft.com/office/drawing/2014/main" id="{DB396F65-B162-4F46-A8C7-F074C9129C08}"/>
                </a:ext>
              </a:extLst>
            </p:cNvPr>
            <p:cNvSpPr/>
            <p:nvPr/>
          </p:nvSpPr>
          <p:spPr>
            <a:xfrm>
              <a:off x="8978056" y="3508815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0"/>
                  </a:lnTo>
                  <a:lnTo>
                    <a:pt x="4013" y="12903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506">
              <a:extLst>
                <a:ext uri="{FF2B5EF4-FFF2-40B4-BE49-F238E27FC236}">
                  <a16:creationId xmlns:a16="http://schemas.microsoft.com/office/drawing/2014/main" id="{166D37DF-D77B-415F-A905-4E3866260AC9}"/>
                </a:ext>
              </a:extLst>
            </p:cNvPr>
            <p:cNvSpPr/>
            <p:nvPr/>
          </p:nvSpPr>
          <p:spPr>
            <a:xfrm>
              <a:off x="8968555" y="3524436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228" y="10452"/>
                  </a:lnTo>
                  <a:lnTo>
                    <a:pt x="4076" y="13080"/>
                  </a:lnTo>
                  <a:lnTo>
                    <a:pt x="10375" y="2451"/>
                  </a:lnTo>
                  <a:lnTo>
                    <a:pt x="6413" y="0"/>
                  </a:lnTo>
                  <a:close/>
                </a:path>
                <a:path w="10795" h="13335">
                  <a:moveTo>
                    <a:pt x="0" y="10299"/>
                  </a:moveTo>
                  <a:lnTo>
                    <a:pt x="223" y="10452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507">
              <a:extLst>
                <a:ext uri="{FF2B5EF4-FFF2-40B4-BE49-F238E27FC236}">
                  <a16:creationId xmlns:a16="http://schemas.microsoft.com/office/drawing/2014/main" id="{B061F845-5DC8-4815-BDBF-00944D711551}"/>
                </a:ext>
              </a:extLst>
            </p:cNvPr>
            <p:cNvSpPr/>
            <p:nvPr/>
          </p:nvSpPr>
          <p:spPr>
            <a:xfrm>
              <a:off x="8957729" y="353948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64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61" y="271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508">
              <a:extLst>
                <a:ext uri="{FF2B5EF4-FFF2-40B4-BE49-F238E27FC236}">
                  <a16:creationId xmlns:a16="http://schemas.microsoft.com/office/drawing/2014/main" id="{B97F3592-348E-4BB7-9A35-15E4DC6204D4}"/>
                </a:ext>
              </a:extLst>
            </p:cNvPr>
            <p:cNvSpPr/>
            <p:nvPr/>
          </p:nvSpPr>
          <p:spPr>
            <a:xfrm>
              <a:off x="8945984" y="3553960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66" y="0"/>
                  </a:moveTo>
                  <a:lnTo>
                    <a:pt x="0" y="8978"/>
                  </a:lnTo>
                  <a:lnTo>
                    <a:pt x="3441" y="12115"/>
                  </a:lnTo>
                  <a:lnTo>
                    <a:pt x="11760" y="297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509">
              <a:extLst>
                <a:ext uri="{FF2B5EF4-FFF2-40B4-BE49-F238E27FC236}">
                  <a16:creationId xmlns:a16="http://schemas.microsoft.com/office/drawing/2014/main" id="{821F50A1-0659-47BE-97C1-61A9A49255AC}"/>
                </a:ext>
              </a:extLst>
            </p:cNvPr>
            <p:cNvSpPr/>
            <p:nvPr/>
          </p:nvSpPr>
          <p:spPr>
            <a:xfrm>
              <a:off x="8933457" y="356733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34" y="0"/>
                  </a:moveTo>
                  <a:lnTo>
                    <a:pt x="4457" y="4495"/>
                  </a:lnTo>
                  <a:lnTo>
                    <a:pt x="2298" y="6629"/>
                  </a:lnTo>
                  <a:lnTo>
                    <a:pt x="0" y="8623"/>
                  </a:lnTo>
                  <a:lnTo>
                    <a:pt x="3225" y="11988"/>
                  </a:lnTo>
                  <a:lnTo>
                    <a:pt x="5562" y="9956"/>
                  </a:lnTo>
                  <a:lnTo>
                    <a:pt x="7747" y="7785"/>
                  </a:lnTo>
                  <a:lnTo>
                    <a:pt x="11899" y="321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510">
              <a:extLst>
                <a:ext uri="{FF2B5EF4-FFF2-40B4-BE49-F238E27FC236}">
                  <a16:creationId xmlns:a16="http://schemas.microsoft.com/office/drawing/2014/main" id="{5835AE14-24ED-460B-8404-476E9E02C2B2}"/>
                </a:ext>
              </a:extLst>
            </p:cNvPr>
            <p:cNvSpPr/>
            <p:nvPr/>
          </p:nvSpPr>
          <p:spPr>
            <a:xfrm>
              <a:off x="8920076" y="357995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78" y="0"/>
                  </a:moveTo>
                  <a:lnTo>
                    <a:pt x="0" y="8166"/>
                  </a:lnTo>
                  <a:lnTo>
                    <a:pt x="2984" y="11747"/>
                  </a:lnTo>
                  <a:lnTo>
                    <a:pt x="12128" y="342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511">
              <a:extLst>
                <a:ext uri="{FF2B5EF4-FFF2-40B4-BE49-F238E27FC236}">
                  <a16:creationId xmlns:a16="http://schemas.microsoft.com/office/drawing/2014/main" id="{A6CCACF0-E140-41D3-A0C5-2679ACEB0B54}"/>
                </a:ext>
              </a:extLst>
            </p:cNvPr>
            <p:cNvSpPr/>
            <p:nvPr/>
          </p:nvSpPr>
          <p:spPr>
            <a:xfrm>
              <a:off x="8905701" y="359180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28" y="0"/>
                  </a:moveTo>
                  <a:lnTo>
                    <a:pt x="0" y="7264"/>
                  </a:lnTo>
                  <a:lnTo>
                    <a:pt x="2743" y="11036"/>
                  </a:lnTo>
                  <a:lnTo>
                    <a:pt x="12636" y="3632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512">
              <a:extLst>
                <a:ext uri="{FF2B5EF4-FFF2-40B4-BE49-F238E27FC236}">
                  <a16:creationId xmlns:a16="http://schemas.microsoft.com/office/drawing/2014/main" id="{858D4FC1-B86D-41B7-B0FD-500E4636095F}"/>
                </a:ext>
              </a:extLst>
            </p:cNvPr>
            <p:cNvSpPr/>
            <p:nvPr/>
          </p:nvSpPr>
          <p:spPr>
            <a:xfrm>
              <a:off x="8890718" y="360263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23" y="0"/>
                  </a:moveTo>
                  <a:lnTo>
                    <a:pt x="10414" y="279"/>
                  </a:lnTo>
                  <a:lnTo>
                    <a:pt x="0" y="6527"/>
                  </a:lnTo>
                  <a:lnTo>
                    <a:pt x="2463" y="10477"/>
                  </a:lnTo>
                  <a:lnTo>
                    <a:pt x="13068" y="4127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513">
              <a:extLst>
                <a:ext uri="{FF2B5EF4-FFF2-40B4-BE49-F238E27FC236}">
                  <a16:creationId xmlns:a16="http://schemas.microsoft.com/office/drawing/2014/main" id="{D017E788-92BB-41A3-A622-7EF900CA5D08}"/>
                </a:ext>
              </a:extLst>
            </p:cNvPr>
            <p:cNvSpPr/>
            <p:nvPr/>
          </p:nvSpPr>
          <p:spPr>
            <a:xfrm>
              <a:off x="8875166" y="3612249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77" y="0"/>
                  </a:moveTo>
                  <a:lnTo>
                    <a:pt x="177" y="6438"/>
                  </a:lnTo>
                  <a:lnTo>
                    <a:pt x="2374" y="10566"/>
                  </a:lnTo>
                  <a:lnTo>
                    <a:pt x="12865" y="4000"/>
                  </a:lnTo>
                  <a:lnTo>
                    <a:pt x="10477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69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514">
              <a:extLst>
                <a:ext uri="{FF2B5EF4-FFF2-40B4-BE49-F238E27FC236}">
                  <a16:creationId xmlns:a16="http://schemas.microsoft.com/office/drawing/2014/main" id="{F21C8999-08C4-4DFD-AC1E-B84D8B87897F}"/>
                </a:ext>
              </a:extLst>
            </p:cNvPr>
            <p:cNvSpPr/>
            <p:nvPr/>
          </p:nvSpPr>
          <p:spPr>
            <a:xfrm>
              <a:off x="8858882" y="3620945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892" y="9525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515">
              <a:extLst>
                <a:ext uri="{FF2B5EF4-FFF2-40B4-BE49-F238E27FC236}">
                  <a16:creationId xmlns:a16="http://schemas.microsoft.com/office/drawing/2014/main" id="{B414DDC6-91BD-42C4-A609-D80C88CE7AF7}"/>
                </a:ext>
              </a:extLst>
            </p:cNvPr>
            <p:cNvSpPr/>
            <p:nvPr/>
          </p:nvSpPr>
          <p:spPr>
            <a:xfrm>
              <a:off x="8842102" y="362873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65"/>
                  </a:lnTo>
                  <a:lnTo>
                    <a:pt x="1600" y="8547"/>
                  </a:lnTo>
                  <a:lnTo>
                    <a:pt x="13208" y="4292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516">
              <a:extLst>
                <a:ext uri="{FF2B5EF4-FFF2-40B4-BE49-F238E27FC236}">
                  <a16:creationId xmlns:a16="http://schemas.microsoft.com/office/drawing/2014/main" id="{7E3589F4-B716-4EFA-9033-8233A973EB1A}"/>
                </a:ext>
              </a:extLst>
            </p:cNvPr>
            <p:cNvSpPr/>
            <p:nvPr/>
          </p:nvSpPr>
          <p:spPr>
            <a:xfrm>
              <a:off x="8824974" y="3634942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295" y="8153"/>
                  </a:lnTo>
                  <a:lnTo>
                    <a:pt x="4305" y="7454"/>
                  </a:lnTo>
                  <a:lnTo>
                    <a:pt x="7251" y="6540"/>
                  </a:lnTo>
                  <a:lnTo>
                    <a:pt x="13042" y="4419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517">
              <a:extLst>
                <a:ext uri="{FF2B5EF4-FFF2-40B4-BE49-F238E27FC236}">
                  <a16:creationId xmlns:a16="http://schemas.microsoft.com/office/drawing/2014/main" id="{C3886F30-BB49-409C-83AE-30E50BF6BECA}"/>
                </a:ext>
              </a:extLst>
            </p:cNvPr>
            <p:cNvSpPr/>
            <p:nvPr/>
          </p:nvSpPr>
          <p:spPr>
            <a:xfrm>
              <a:off x="8807462" y="364009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47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54" y="4508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518">
              <a:extLst>
                <a:ext uri="{FF2B5EF4-FFF2-40B4-BE49-F238E27FC236}">
                  <a16:creationId xmlns:a16="http://schemas.microsoft.com/office/drawing/2014/main" id="{7FA9D539-2B1B-4DE1-938E-E82F28124C0C}"/>
                </a:ext>
              </a:extLst>
            </p:cNvPr>
            <p:cNvSpPr/>
            <p:nvPr/>
          </p:nvSpPr>
          <p:spPr>
            <a:xfrm>
              <a:off x="8789641" y="3644262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1988" y="0"/>
                  </a:moveTo>
                  <a:lnTo>
                    <a:pt x="0" y="1828"/>
                  </a:lnTo>
                  <a:lnTo>
                    <a:pt x="660" y="6438"/>
                  </a:lnTo>
                  <a:lnTo>
                    <a:pt x="12877" y="4584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519">
              <a:extLst>
                <a:ext uri="{FF2B5EF4-FFF2-40B4-BE49-F238E27FC236}">
                  <a16:creationId xmlns:a16="http://schemas.microsoft.com/office/drawing/2014/main" id="{7F7C5AFE-17D4-42D5-A552-C5D642EF461E}"/>
                </a:ext>
              </a:extLst>
            </p:cNvPr>
            <p:cNvSpPr/>
            <p:nvPr/>
          </p:nvSpPr>
          <p:spPr>
            <a:xfrm>
              <a:off x="8771681" y="3646995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93" y="571"/>
                  </a:lnTo>
                  <a:lnTo>
                    <a:pt x="6070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27" y="5422"/>
                  </a:lnTo>
                  <a:lnTo>
                    <a:pt x="9601" y="5219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520">
              <a:extLst>
                <a:ext uri="{FF2B5EF4-FFF2-40B4-BE49-F238E27FC236}">
                  <a16:creationId xmlns:a16="http://schemas.microsoft.com/office/drawing/2014/main" id="{C6F41F57-01AB-4FD2-847E-11EB897CE6CD}"/>
                </a:ext>
              </a:extLst>
            </p:cNvPr>
            <p:cNvSpPr/>
            <p:nvPr/>
          </p:nvSpPr>
          <p:spPr>
            <a:xfrm>
              <a:off x="8753630" y="364839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521">
              <a:extLst>
                <a:ext uri="{FF2B5EF4-FFF2-40B4-BE49-F238E27FC236}">
                  <a16:creationId xmlns:a16="http://schemas.microsoft.com/office/drawing/2014/main" id="{8CFB44CE-9BA6-4440-9EBC-6A7ABA729235}"/>
                </a:ext>
              </a:extLst>
            </p:cNvPr>
            <p:cNvSpPr/>
            <p:nvPr/>
          </p:nvSpPr>
          <p:spPr>
            <a:xfrm>
              <a:off x="8735279" y="364823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92" y="0"/>
                  </a:moveTo>
                  <a:lnTo>
                    <a:pt x="0" y="4648"/>
                  </a:lnTo>
                  <a:lnTo>
                    <a:pt x="12344" y="5283"/>
                  </a:lnTo>
                  <a:lnTo>
                    <a:pt x="12420" y="6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522">
              <a:extLst>
                <a:ext uri="{FF2B5EF4-FFF2-40B4-BE49-F238E27FC236}">
                  <a16:creationId xmlns:a16="http://schemas.microsoft.com/office/drawing/2014/main" id="{DD2D81DC-B4C6-4D28-9215-87194CFCC583}"/>
                </a:ext>
              </a:extLst>
            </p:cNvPr>
            <p:cNvSpPr/>
            <p:nvPr/>
          </p:nvSpPr>
          <p:spPr>
            <a:xfrm>
              <a:off x="8716972" y="3646524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22" y="0"/>
                  </a:moveTo>
                  <a:lnTo>
                    <a:pt x="0" y="4622"/>
                  </a:lnTo>
                  <a:lnTo>
                    <a:pt x="6121" y="5549"/>
                  </a:lnTo>
                  <a:lnTo>
                    <a:pt x="9156" y="6083"/>
                  </a:lnTo>
                  <a:lnTo>
                    <a:pt x="12268" y="6057"/>
                  </a:lnTo>
                  <a:lnTo>
                    <a:pt x="12659" y="1435"/>
                  </a:lnTo>
                  <a:lnTo>
                    <a:pt x="9613" y="1435"/>
                  </a:lnTo>
                  <a:lnTo>
                    <a:pt x="6629" y="914"/>
                  </a:lnTo>
                  <a:lnTo>
                    <a:pt x="622" y="0"/>
                  </a:lnTo>
                  <a:close/>
                </a:path>
                <a:path w="12700" h="6350">
                  <a:moveTo>
                    <a:pt x="12661" y="1409"/>
                  </a:moveTo>
                  <a:lnTo>
                    <a:pt x="9613" y="1435"/>
                  </a:lnTo>
                  <a:lnTo>
                    <a:pt x="12659" y="143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523">
              <a:extLst>
                <a:ext uri="{FF2B5EF4-FFF2-40B4-BE49-F238E27FC236}">
                  <a16:creationId xmlns:a16="http://schemas.microsoft.com/office/drawing/2014/main" id="{B6B15986-8B72-4158-BBAD-194CB961423F}"/>
                </a:ext>
              </a:extLst>
            </p:cNvPr>
            <p:cNvSpPr/>
            <p:nvPr/>
          </p:nvSpPr>
          <p:spPr>
            <a:xfrm>
              <a:off x="8698796" y="3643796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27" y="0"/>
                  </a:moveTo>
                  <a:lnTo>
                    <a:pt x="0" y="4572"/>
                  </a:lnTo>
                  <a:lnTo>
                    <a:pt x="12217" y="6438"/>
                  </a:lnTo>
                  <a:lnTo>
                    <a:pt x="12928" y="18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524">
              <a:extLst>
                <a:ext uri="{FF2B5EF4-FFF2-40B4-BE49-F238E27FC236}">
                  <a16:creationId xmlns:a16="http://schemas.microsoft.com/office/drawing/2014/main" id="{EFE69C66-8470-4D8E-A883-7B7F222364F6}"/>
                </a:ext>
              </a:extLst>
            </p:cNvPr>
            <p:cNvSpPr/>
            <p:nvPr/>
          </p:nvSpPr>
          <p:spPr>
            <a:xfrm>
              <a:off x="8680953" y="363931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76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525">
              <a:extLst>
                <a:ext uri="{FF2B5EF4-FFF2-40B4-BE49-F238E27FC236}">
                  <a16:creationId xmlns:a16="http://schemas.microsoft.com/office/drawing/2014/main" id="{C470133F-A9C8-4C75-B4A1-2A1092B71A8E}"/>
                </a:ext>
              </a:extLst>
            </p:cNvPr>
            <p:cNvSpPr/>
            <p:nvPr/>
          </p:nvSpPr>
          <p:spPr>
            <a:xfrm>
              <a:off x="8663428" y="363388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62" y="0"/>
                  </a:moveTo>
                  <a:lnTo>
                    <a:pt x="0" y="4394"/>
                  </a:lnTo>
                  <a:lnTo>
                    <a:pt x="11569" y="8775"/>
                  </a:lnTo>
                  <a:lnTo>
                    <a:pt x="12911" y="431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526">
              <a:extLst>
                <a:ext uri="{FF2B5EF4-FFF2-40B4-BE49-F238E27FC236}">
                  <a16:creationId xmlns:a16="http://schemas.microsoft.com/office/drawing/2014/main" id="{AFB26449-88CB-4803-ACAD-0E23EAACB299}"/>
                </a:ext>
              </a:extLst>
            </p:cNvPr>
            <p:cNvSpPr/>
            <p:nvPr/>
          </p:nvSpPr>
          <p:spPr>
            <a:xfrm>
              <a:off x="8646104" y="362745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993" y="0"/>
                  </a:moveTo>
                  <a:lnTo>
                    <a:pt x="0" y="4610"/>
                  </a:lnTo>
                  <a:lnTo>
                    <a:pt x="11645" y="8737"/>
                  </a:lnTo>
                  <a:lnTo>
                    <a:pt x="13309" y="4381"/>
                  </a:lnTo>
                  <a:lnTo>
                    <a:pt x="1854" y="33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527">
              <a:extLst>
                <a:ext uri="{FF2B5EF4-FFF2-40B4-BE49-F238E27FC236}">
                  <a16:creationId xmlns:a16="http://schemas.microsoft.com/office/drawing/2014/main" id="{61F4C49A-7083-4836-A3E8-6C2727F63766}"/>
                </a:ext>
              </a:extLst>
            </p:cNvPr>
            <p:cNvSpPr/>
            <p:nvPr/>
          </p:nvSpPr>
          <p:spPr>
            <a:xfrm>
              <a:off x="8629661" y="3619599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37" y="9512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528">
              <a:extLst>
                <a:ext uri="{FF2B5EF4-FFF2-40B4-BE49-F238E27FC236}">
                  <a16:creationId xmlns:a16="http://schemas.microsoft.com/office/drawing/2014/main" id="{A4211B24-C2DE-4900-870E-F0B40098F06E}"/>
                </a:ext>
              </a:extLst>
            </p:cNvPr>
            <p:cNvSpPr/>
            <p:nvPr/>
          </p:nvSpPr>
          <p:spPr>
            <a:xfrm>
              <a:off x="8613705" y="3610632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66" y="10388"/>
                  </a:lnTo>
                  <a:lnTo>
                    <a:pt x="12801" y="63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529">
              <a:extLst>
                <a:ext uri="{FF2B5EF4-FFF2-40B4-BE49-F238E27FC236}">
                  <a16:creationId xmlns:a16="http://schemas.microsoft.com/office/drawing/2014/main" id="{05ABAA1D-8607-4DA1-9047-E037EA47552F}"/>
                </a:ext>
              </a:extLst>
            </p:cNvPr>
            <p:cNvSpPr/>
            <p:nvPr/>
          </p:nvSpPr>
          <p:spPr>
            <a:xfrm>
              <a:off x="8598295" y="3600772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705" y="0"/>
                  </a:moveTo>
                  <a:lnTo>
                    <a:pt x="0" y="3810"/>
                  </a:lnTo>
                  <a:lnTo>
                    <a:pt x="4965" y="7493"/>
                  </a:lnTo>
                  <a:lnTo>
                    <a:pt x="10236" y="10706"/>
                  </a:lnTo>
                  <a:lnTo>
                    <a:pt x="12763" y="6781"/>
                  </a:lnTo>
                  <a:lnTo>
                    <a:pt x="7569" y="3632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530">
              <a:extLst>
                <a:ext uri="{FF2B5EF4-FFF2-40B4-BE49-F238E27FC236}">
                  <a16:creationId xmlns:a16="http://schemas.microsoft.com/office/drawing/2014/main" id="{CA471259-D330-4447-A3E0-DBD2136EB36D}"/>
                </a:ext>
              </a:extLst>
            </p:cNvPr>
            <p:cNvSpPr/>
            <p:nvPr/>
          </p:nvSpPr>
          <p:spPr>
            <a:xfrm>
              <a:off x="8583568" y="358994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6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531">
              <a:extLst>
                <a:ext uri="{FF2B5EF4-FFF2-40B4-BE49-F238E27FC236}">
                  <a16:creationId xmlns:a16="http://schemas.microsoft.com/office/drawing/2014/main" id="{C97F9619-9BAE-4FFD-AEE9-157AC7FBBD14}"/>
                </a:ext>
              </a:extLst>
            </p:cNvPr>
            <p:cNvSpPr/>
            <p:nvPr/>
          </p:nvSpPr>
          <p:spPr>
            <a:xfrm>
              <a:off x="8569869" y="357786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200" y="0"/>
                  </a:moveTo>
                  <a:lnTo>
                    <a:pt x="0" y="3403"/>
                  </a:lnTo>
                  <a:lnTo>
                    <a:pt x="9143" y="11709"/>
                  </a:lnTo>
                  <a:lnTo>
                    <a:pt x="12179" y="816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532">
              <a:extLst>
                <a:ext uri="{FF2B5EF4-FFF2-40B4-BE49-F238E27FC236}">
                  <a16:creationId xmlns:a16="http://schemas.microsoft.com/office/drawing/2014/main" id="{0DFC1EFF-B812-4842-9B28-05E71D18341E}"/>
                </a:ext>
              </a:extLst>
            </p:cNvPr>
            <p:cNvSpPr/>
            <p:nvPr/>
          </p:nvSpPr>
          <p:spPr>
            <a:xfrm>
              <a:off x="8556928" y="356504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28" y="0"/>
                  </a:moveTo>
                  <a:lnTo>
                    <a:pt x="0" y="3175"/>
                  </a:lnTo>
                  <a:lnTo>
                    <a:pt x="8216" y="12407"/>
                  </a:lnTo>
                  <a:lnTo>
                    <a:pt x="11489" y="907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533">
              <a:extLst>
                <a:ext uri="{FF2B5EF4-FFF2-40B4-BE49-F238E27FC236}">
                  <a16:creationId xmlns:a16="http://schemas.microsoft.com/office/drawing/2014/main" id="{C42DB367-8DB1-41D0-A756-8B793442AEB9}"/>
                </a:ext>
              </a:extLst>
            </p:cNvPr>
            <p:cNvSpPr/>
            <p:nvPr/>
          </p:nvSpPr>
          <p:spPr>
            <a:xfrm>
              <a:off x="8544502" y="355149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69" y="12242"/>
                  </a:lnTo>
                  <a:lnTo>
                    <a:pt x="11849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534">
              <a:extLst>
                <a:ext uri="{FF2B5EF4-FFF2-40B4-BE49-F238E27FC236}">
                  <a16:creationId xmlns:a16="http://schemas.microsoft.com/office/drawing/2014/main" id="{115215FF-E54C-4890-8469-46A39D0DAFB4}"/>
                </a:ext>
              </a:extLst>
            </p:cNvPr>
            <p:cNvSpPr/>
            <p:nvPr/>
          </p:nvSpPr>
          <p:spPr>
            <a:xfrm>
              <a:off x="8533745" y="353701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7"/>
                  </a:lnTo>
                  <a:lnTo>
                    <a:pt x="7404" y="12560"/>
                  </a:lnTo>
                  <a:lnTo>
                    <a:pt x="11099" y="971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535">
              <a:extLst>
                <a:ext uri="{FF2B5EF4-FFF2-40B4-BE49-F238E27FC236}">
                  <a16:creationId xmlns:a16="http://schemas.microsoft.com/office/drawing/2014/main" id="{0FC42162-6B37-4BA3-8E43-62E38E0F46C0}"/>
                </a:ext>
              </a:extLst>
            </p:cNvPr>
            <p:cNvSpPr/>
            <p:nvPr/>
          </p:nvSpPr>
          <p:spPr>
            <a:xfrm>
              <a:off x="8523851" y="352178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13" y="12966"/>
                  </a:lnTo>
                  <a:lnTo>
                    <a:pt x="10299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536">
              <a:extLst>
                <a:ext uri="{FF2B5EF4-FFF2-40B4-BE49-F238E27FC236}">
                  <a16:creationId xmlns:a16="http://schemas.microsoft.com/office/drawing/2014/main" id="{7F9F727B-290B-40D7-A13A-4020F05A58C5}"/>
                </a:ext>
              </a:extLst>
            </p:cNvPr>
            <p:cNvSpPr/>
            <p:nvPr/>
          </p:nvSpPr>
          <p:spPr>
            <a:xfrm>
              <a:off x="8514868" y="350603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52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1" y="12992"/>
                  </a:lnTo>
                  <a:lnTo>
                    <a:pt x="9893" y="10680"/>
                  </a:lnTo>
                  <a:lnTo>
                    <a:pt x="6781" y="5473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537">
              <a:extLst>
                <a:ext uri="{FF2B5EF4-FFF2-40B4-BE49-F238E27FC236}">
                  <a16:creationId xmlns:a16="http://schemas.microsoft.com/office/drawing/2014/main" id="{492EA6EA-4351-4B62-A678-4954405435D7}"/>
                </a:ext>
              </a:extLst>
            </p:cNvPr>
            <p:cNvSpPr/>
            <p:nvPr/>
          </p:nvSpPr>
          <p:spPr>
            <a:xfrm>
              <a:off x="8506877" y="348974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538">
              <a:extLst>
                <a:ext uri="{FF2B5EF4-FFF2-40B4-BE49-F238E27FC236}">
                  <a16:creationId xmlns:a16="http://schemas.microsoft.com/office/drawing/2014/main" id="{AAEC097F-485A-4E6D-817D-E25FB307F53E}"/>
                </a:ext>
              </a:extLst>
            </p:cNvPr>
            <p:cNvSpPr/>
            <p:nvPr/>
          </p:nvSpPr>
          <p:spPr>
            <a:xfrm>
              <a:off x="8500488" y="3472787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4"/>
                  </a:lnTo>
                  <a:lnTo>
                    <a:pt x="4241" y="13131"/>
                  </a:lnTo>
                  <a:lnTo>
                    <a:pt x="8572" y="11404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539">
              <a:extLst>
                <a:ext uri="{FF2B5EF4-FFF2-40B4-BE49-F238E27FC236}">
                  <a16:creationId xmlns:a16="http://schemas.microsoft.com/office/drawing/2014/main" id="{61C90FAE-BC72-48A8-8461-8D3F0F4B8482}"/>
                </a:ext>
              </a:extLst>
            </p:cNvPr>
            <p:cNvSpPr/>
            <p:nvPr/>
          </p:nvSpPr>
          <p:spPr>
            <a:xfrm>
              <a:off x="8495114" y="3455529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33" y="13220"/>
                  </a:lnTo>
                  <a:lnTo>
                    <a:pt x="7377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540">
              <a:extLst>
                <a:ext uri="{FF2B5EF4-FFF2-40B4-BE49-F238E27FC236}">
                  <a16:creationId xmlns:a16="http://schemas.microsoft.com/office/drawing/2014/main" id="{B3ABD8EF-C7B6-4E7B-8960-B543F52421D2}"/>
                </a:ext>
              </a:extLst>
            </p:cNvPr>
            <p:cNvSpPr/>
            <p:nvPr/>
          </p:nvSpPr>
          <p:spPr>
            <a:xfrm>
              <a:off x="8490342" y="3437972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541">
              <a:extLst>
                <a:ext uri="{FF2B5EF4-FFF2-40B4-BE49-F238E27FC236}">
                  <a16:creationId xmlns:a16="http://schemas.microsoft.com/office/drawing/2014/main" id="{1D98A68C-1BC9-4D7F-B32B-2726E562C4DF}"/>
                </a:ext>
              </a:extLst>
            </p:cNvPr>
            <p:cNvSpPr/>
            <p:nvPr/>
          </p:nvSpPr>
          <p:spPr>
            <a:xfrm>
              <a:off x="8487944" y="3420100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84"/>
                  </a:lnTo>
                  <a:lnTo>
                    <a:pt x="1866" y="12788"/>
                  </a:lnTo>
                  <a:lnTo>
                    <a:pt x="6464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542">
              <a:extLst>
                <a:ext uri="{FF2B5EF4-FFF2-40B4-BE49-F238E27FC236}">
                  <a16:creationId xmlns:a16="http://schemas.microsoft.com/office/drawing/2014/main" id="{721DA70B-25C6-49AC-B987-015A4D57ED6C}"/>
                </a:ext>
              </a:extLst>
            </p:cNvPr>
            <p:cNvSpPr/>
            <p:nvPr/>
          </p:nvSpPr>
          <p:spPr>
            <a:xfrm>
              <a:off x="8486381" y="3402105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543">
              <a:extLst>
                <a:ext uri="{FF2B5EF4-FFF2-40B4-BE49-F238E27FC236}">
                  <a16:creationId xmlns:a16="http://schemas.microsoft.com/office/drawing/2014/main" id="{A221FCAC-DA3B-4A61-A39E-9FE10067D140}"/>
                </a:ext>
              </a:extLst>
            </p:cNvPr>
            <p:cNvSpPr/>
            <p:nvPr/>
          </p:nvSpPr>
          <p:spPr>
            <a:xfrm>
              <a:off x="8485404" y="338399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21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544">
              <a:extLst>
                <a:ext uri="{FF2B5EF4-FFF2-40B4-BE49-F238E27FC236}">
                  <a16:creationId xmlns:a16="http://schemas.microsoft.com/office/drawing/2014/main" id="{CD10BD04-1803-4F2C-BAAC-301513068FBE}"/>
                </a:ext>
              </a:extLst>
            </p:cNvPr>
            <p:cNvSpPr/>
            <p:nvPr/>
          </p:nvSpPr>
          <p:spPr>
            <a:xfrm>
              <a:off x="8486068" y="3365622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34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545">
              <a:extLst>
                <a:ext uri="{FF2B5EF4-FFF2-40B4-BE49-F238E27FC236}">
                  <a16:creationId xmlns:a16="http://schemas.microsoft.com/office/drawing/2014/main" id="{7839CAEE-4EEF-4D71-BE69-EDD618281FFA}"/>
                </a:ext>
              </a:extLst>
            </p:cNvPr>
            <p:cNvSpPr/>
            <p:nvPr/>
          </p:nvSpPr>
          <p:spPr>
            <a:xfrm>
              <a:off x="8487033" y="334735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66" y="0"/>
                  </a:moveTo>
                  <a:lnTo>
                    <a:pt x="0" y="12217"/>
                  </a:lnTo>
                  <a:lnTo>
                    <a:pt x="4635" y="12700"/>
                  </a:lnTo>
                  <a:lnTo>
                    <a:pt x="6476" y="69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546">
              <a:extLst>
                <a:ext uri="{FF2B5EF4-FFF2-40B4-BE49-F238E27FC236}">
                  <a16:creationId xmlns:a16="http://schemas.microsoft.com/office/drawing/2014/main" id="{5A79EEBB-1E75-47D1-A096-18266C170718}"/>
                </a:ext>
              </a:extLst>
            </p:cNvPr>
            <p:cNvSpPr/>
            <p:nvPr/>
          </p:nvSpPr>
          <p:spPr>
            <a:xfrm>
              <a:off x="8489801" y="332925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98" y="0"/>
                  </a:moveTo>
                  <a:lnTo>
                    <a:pt x="1333" y="2959"/>
                  </a:lnTo>
                  <a:lnTo>
                    <a:pt x="939" y="6032"/>
                  </a:lnTo>
                  <a:lnTo>
                    <a:pt x="0" y="12128"/>
                  </a:lnTo>
                  <a:lnTo>
                    <a:pt x="4597" y="12928"/>
                  </a:lnTo>
                  <a:lnTo>
                    <a:pt x="5524" y="6921"/>
                  </a:lnTo>
                  <a:lnTo>
                    <a:pt x="5905" y="3924"/>
                  </a:lnTo>
                  <a:lnTo>
                    <a:pt x="6845" y="101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547">
              <a:extLst>
                <a:ext uri="{FF2B5EF4-FFF2-40B4-BE49-F238E27FC236}">
                  <a16:creationId xmlns:a16="http://schemas.microsoft.com/office/drawing/2014/main" id="{92EAD7BD-34DC-40EE-94FC-13CC91CE315A}"/>
                </a:ext>
              </a:extLst>
            </p:cNvPr>
            <p:cNvSpPr/>
            <p:nvPr/>
          </p:nvSpPr>
          <p:spPr>
            <a:xfrm>
              <a:off x="8493592" y="3311438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86" y="0"/>
                  </a:moveTo>
                  <a:lnTo>
                    <a:pt x="0" y="11963"/>
                  </a:lnTo>
                  <a:lnTo>
                    <a:pt x="4533" y="13080"/>
                  </a:lnTo>
                  <a:lnTo>
                    <a:pt x="7556" y="1320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548">
              <a:extLst>
                <a:ext uri="{FF2B5EF4-FFF2-40B4-BE49-F238E27FC236}">
                  <a16:creationId xmlns:a16="http://schemas.microsoft.com/office/drawing/2014/main" id="{35588026-D464-41F9-83D2-BF64A21EFC29}"/>
                </a:ext>
              </a:extLst>
            </p:cNvPr>
            <p:cNvSpPr/>
            <p:nvPr/>
          </p:nvSpPr>
          <p:spPr>
            <a:xfrm>
              <a:off x="8498410" y="3294049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32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549">
              <a:extLst>
                <a:ext uri="{FF2B5EF4-FFF2-40B4-BE49-F238E27FC236}">
                  <a16:creationId xmlns:a16="http://schemas.microsoft.com/office/drawing/2014/main" id="{5FCCB869-58E5-4CBA-931A-C0AD8EEA87CA}"/>
                </a:ext>
              </a:extLst>
            </p:cNvPr>
            <p:cNvSpPr/>
            <p:nvPr/>
          </p:nvSpPr>
          <p:spPr>
            <a:xfrm>
              <a:off x="8504730" y="3277031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89" y="0"/>
                  </a:moveTo>
                  <a:lnTo>
                    <a:pt x="2209" y="5562"/>
                  </a:lnTo>
                  <a:lnTo>
                    <a:pt x="977" y="8394"/>
                  </a:lnTo>
                  <a:lnTo>
                    <a:pt x="0" y="11341"/>
                  </a:lnTo>
                  <a:lnTo>
                    <a:pt x="4330" y="13055"/>
                  </a:lnTo>
                  <a:lnTo>
                    <a:pt x="5295" y="10185"/>
                  </a:lnTo>
                  <a:lnTo>
                    <a:pt x="6489" y="7391"/>
                  </a:lnTo>
                  <a:lnTo>
                    <a:pt x="9131" y="1930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550">
              <a:extLst>
                <a:ext uri="{FF2B5EF4-FFF2-40B4-BE49-F238E27FC236}">
                  <a16:creationId xmlns:a16="http://schemas.microsoft.com/office/drawing/2014/main" id="{FB003631-BB81-4824-90F3-3B440CF0EF3A}"/>
                </a:ext>
              </a:extLst>
            </p:cNvPr>
            <p:cNvSpPr/>
            <p:nvPr/>
          </p:nvSpPr>
          <p:spPr>
            <a:xfrm>
              <a:off x="8512238" y="3260449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72" y="0"/>
                  </a:moveTo>
                  <a:lnTo>
                    <a:pt x="0" y="11137"/>
                  </a:lnTo>
                  <a:lnTo>
                    <a:pt x="4203" y="13157"/>
                  </a:lnTo>
                  <a:lnTo>
                    <a:pt x="9461" y="2222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551">
              <a:extLst>
                <a:ext uri="{FF2B5EF4-FFF2-40B4-BE49-F238E27FC236}">
                  <a16:creationId xmlns:a16="http://schemas.microsoft.com/office/drawing/2014/main" id="{A60E0BE1-81C3-4B3E-8377-963EFE67801B}"/>
                </a:ext>
              </a:extLst>
            </p:cNvPr>
            <p:cNvSpPr/>
            <p:nvPr/>
          </p:nvSpPr>
          <p:spPr>
            <a:xfrm>
              <a:off x="8520713" y="324469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00" y="0"/>
                  </a:moveTo>
                  <a:lnTo>
                    <a:pt x="0" y="10566"/>
                  </a:lnTo>
                  <a:lnTo>
                    <a:pt x="4038" y="12877"/>
                  </a:lnTo>
                  <a:lnTo>
                    <a:pt x="10350" y="2501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552">
              <a:extLst>
                <a:ext uri="{FF2B5EF4-FFF2-40B4-BE49-F238E27FC236}">
                  <a16:creationId xmlns:a16="http://schemas.microsoft.com/office/drawing/2014/main" id="{69276196-4735-4E40-A169-9485E8A32F8F}"/>
                </a:ext>
              </a:extLst>
            </p:cNvPr>
            <p:cNvSpPr/>
            <p:nvPr/>
          </p:nvSpPr>
          <p:spPr>
            <a:xfrm>
              <a:off x="8529993" y="322954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31" y="0"/>
                  </a:moveTo>
                  <a:lnTo>
                    <a:pt x="0" y="9817"/>
                  </a:lnTo>
                  <a:lnTo>
                    <a:pt x="4152" y="12573"/>
                  </a:lnTo>
                  <a:lnTo>
                    <a:pt x="3886" y="12395"/>
                  </a:lnTo>
                  <a:lnTo>
                    <a:pt x="11290" y="2768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553">
              <a:extLst>
                <a:ext uri="{FF2B5EF4-FFF2-40B4-BE49-F238E27FC236}">
                  <a16:creationId xmlns:a16="http://schemas.microsoft.com/office/drawing/2014/main" id="{D1296E8C-603F-4DD8-8CB2-EB72E32EA100}"/>
                </a:ext>
              </a:extLst>
            </p:cNvPr>
            <p:cNvSpPr/>
            <p:nvPr/>
          </p:nvSpPr>
          <p:spPr>
            <a:xfrm>
              <a:off x="8541145" y="3214810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91" y="0"/>
                  </a:moveTo>
                  <a:lnTo>
                    <a:pt x="0" y="9893"/>
                  </a:lnTo>
                  <a:lnTo>
                    <a:pt x="3695" y="12750"/>
                  </a:lnTo>
                  <a:lnTo>
                    <a:pt x="10947" y="3009"/>
                  </a:lnTo>
                  <a:lnTo>
                    <a:pt x="7391" y="0"/>
                  </a:lnTo>
                  <a:close/>
                </a:path>
                <a:path w="11429" h="13335">
                  <a:moveTo>
                    <a:pt x="10958" y="3009"/>
                  </a:moveTo>
                  <a:lnTo>
                    <a:pt x="11214" y="3225"/>
                  </a:lnTo>
                  <a:lnTo>
                    <a:pt x="10958" y="300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554">
              <a:extLst>
                <a:ext uri="{FF2B5EF4-FFF2-40B4-BE49-F238E27FC236}">
                  <a16:creationId xmlns:a16="http://schemas.microsoft.com/office/drawing/2014/main" id="{930664C4-6565-47C0-A41D-242711DDE137}"/>
                </a:ext>
              </a:extLst>
            </p:cNvPr>
            <p:cNvSpPr/>
            <p:nvPr/>
          </p:nvSpPr>
          <p:spPr>
            <a:xfrm>
              <a:off x="8552867" y="320140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79" y="12242"/>
                  </a:lnTo>
                  <a:lnTo>
                    <a:pt x="11658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555">
              <a:extLst>
                <a:ext uri="{FF2B5EF4-FFF2-40B4-BE49-F238E27FC236}">
                  <a16:creationId xmlns:a16="http://schemas.microsoft.com/office/drawing/2014/main" id="{B6AD192B-7A55-420A-93AA-E6EA558A459E}"/>
                </a:ext>
              </a:extLst>
            </p:cNvPr>
            <p:cNvSpPr/>
            <p:nvPr/>
          </p:nvSpPr>
          <p:spPr>
            <a:xfrm>
              <a:off x="8565390" y="3188778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56" y="0"/>
                  </a:moveTo>
                  <a:lnTo>
                    <a:pt x="0" y="8305"/>
                  </a:lnTo>
                  <a:lnTo>
                    <a:pt x="3276" y="11633"/>
                  </a:lnTo>
                  <a:lnTo>
                    <a:pt x="12268" y="3467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556">
              <a:extLst>
                <a:ext uri="{FF2B5EF4-FFF2-40B4-BE49-F238E27FC236}">
                  <a16:creationId xmlns:a16="http://schemas.microsoft.com/office/drawing/2014/main" id="{C19B22D2-68FA-4224-A8D3-A7822089F271}"/>
                </a:ext>
              </a:extLst>
            </p:cNvPr>
            <p:cNvSpPr/>
            <p:nvPr/>
          </p:nvSpPr>
          <p:spPr>
            <a:xfrm>
              <a:off x="8579022" y="317694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588" y="0"/>
                  </a:moveTo>
                  <a:lnTo>
                    <a:pt x="4648" y="3695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22" y="11303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557">
              <a:extLst>
                <a:ext uri="{FF2B5EF4-FFF2-40B4-BE49-F238E27FC236}">
                  <a16:creationId xmlns:a16="http://schemas.microsoft.com/office/drawing/2014/main" id="{74FB400B-A5BD-4A46-AFCE-79F5D64ACD66}"/>
                </a:ext>
              </a:extLst>
            </p:cNvPr>
            <p:cNvSpPr/>
            <p:nvPr/>
          </p:nvSpPr>
          <p:spPr>
            <a:xfrm>
              <a:off x="8593463" y="316595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906" y="0"/>
                  </a:moveTo>
                  <a:lnTo>
                    <a:pt x="0" y="7365"/>
                  </a:lnTo>
                  <a:lnTo>
                    <a:pt x="2768" y="11112"/>
                  </a:lnTo>
                  <a:lnTo>
                    <a:pt x="12509" y="3860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558">
              <a:extLst>
                <a:ext uri="{FF2B5EF4-FFF2-40B4-BE49-F238E27FC236}">
                  <a16:creationId xmlns:a16="http://schemas.microsoft.com/office/drawing/2014/main" id="{0C83754A-B1D9-401C-8FC2-E1D6E7D0B463}"/>
                </a:ext>
              </a:extLst>
            </p:cNvPr>
            <p:cNvSpPr/>
            <p:nvPr/>
          </p:nvSpPr>
          <p:spPr>
            <a:xfrm>
              <a:off x="8608536" y="315639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0553" y="0"/>
                  </a:moveTo>
                  <a:lnTo>
                    <a:pt x="0" y="6413"/>
                  </a:lnTo>
                  <a:lnTo>
                    <a:pt x="2514" y="10337"/>
                  </a:lnTo>
                  <a:lnTo>
                    <a:pt x="12890" y="4038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559">
              <a:extLst>
                <a:ext uri="{FF2B5EF4-FFF2-40B4-BE49-F238E27FC236}">
                  <a16:creationId xmlns:a16="http://schemas.microsoft.com/office/drawing/2014/main" id="{AC929A50-C932-452D-BE0C-320F03F6C33F}"/>
                </a:ext>
              </a:extLst>
            </p:cNvPr>
            <p:cNvSpPr/>
            <p:nvPr/>
          </p:nvSpPr>
          <p:spPr>
            <a:xfrm>
              <a:off x="8624270" y="314780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74" y="0"/>
                  </a:moveTo>
                  <a:lnTo>
                    <a:pt x="2730" y="4000"/>
                  </a:lnTo>
                  <a:lnTo>
                    <a:pt x="0" y="5460"/>
                  </a:lnTo>
                  <a:lnTo>
                    <a:pt x="2235" y="9537"/>
                  </a:lnTo>
                  <a:lnTo>
                    <a:pt x="4914" y="8127"/>
                  </a:lnTo>
                  <a:lnTo>
                    <a:pt x="13131" y="4190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560">
              <a:extLst>
                <a:ext uri="{FF2B5EF4-FFF2-40B4-BE49-F238E27FC236}">
                  <a16:creationId xmlns:a16="http://schemas.microsoft.com/office/drawing/2014/main" id="{8D757BAB-45F8-452B-8738-1C43C6ACF276}"/>
                </a:ext>
              </a:extLst>
            </p:cNvPr>
            <p:cNvSpPr/>
            <p:nvPr/>
          </p:nvSpPr>
          <p:spPr>
            <a:xfrm>
              <a:off x="8640791" y="314017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77" y="0"/>
                  </a:moveTo>
                  <a:lnTo>
                    <a:pt x="8293" y="863"/>
                  </a:lnTo>
                  <a:lnTo>
                    <a:pt x="5575" y="2324"/>
                  </a:lnTo>
                  <a:lnTo>
                    <a:pt x="0" y="5016"/>
                  </a:lnTo>
                  <a:lnTo>
                    <a:pt x="1955" y="9245"/>
                  </a:lnTo>
                  <a:lnTo>
                    <a:pt x="7429" y="6603"/>
                  </a:lnTo>
                  <a:lnTo>
                    <a:pt x="10109" y="5156"/>
                  </a:lnTo>
                  <a:lnTo>
                    <a:pt x="13030" y="4317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561">
              <a:extLst>
                <a:ext uri="{FF2B5EF4-FFF2-40B4-BE49-F238E27FC236}">
                  <a16:creationId xmlns:a16="http://schemas.microsoft.com/office/drawing/2014/main" id="{E6346269-8062-4AAE-99A2-FB879EF5D55E}"/>
                </a:ext>
              </a:extLst>
            </p:cNvPr>
            <p:cNvSpPr/>
            <p:nvPr/>
          </p:nvSpPr>
          <p:spPr>
            <a:xfrm>
              <a:off x="8657751" y="3133844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607" y="0"/>
                  </a:moveTo>
                  <a:lnTo>
                    <a:pt x="0" y="4241"/>
                  </a:lnTo>
                  <a:lnTo>
                    <a:pt x="1663" y="8610"/>
                  </a:lnTo>
                  <a:lnTo>
                    <a:pt x="13055" y="44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562">
              <a:extLst>
                <a:ext uri="{FF2B5EF4-FFF2-40B4-BE49-F238E27FC236}">
                  <a16:creationId xmlns:a16="http://schemas.microsoft.com/office/drawing/2014/main" id="{07EE17C5-E6EE-4F85-B526-FBB2DB3FA1BD}"/>
                </a:ext>
              </a:extLst>
            </p:cNvPr>
            <p:cNvSpPr/>
            <p:nvPr/>
          </p:nvSpPr>
          <p:spPr>
            <a:xfrm>
              <a:off x="8675100" y="312890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1976" y="0"/>
                  </a:moveTo>
                  <a:lnTo>
                    <a:pt x="0" y="3073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563">
              <a:extLst>
                <a:ext uri="{FF2B5EF4-FFF2-40B4-BE49-F238E27FC236}">
                  <a16:creationId xmlns:a16="http://schemas.microsoft.com/office/drawing/2014/main" id="{262D3435-703D-42A3-81B2-1793E39364EF}"/>
                </a:ext>
              </a:extLst>
            </p:cNvPr>
            <p:cNvSpPr/>
            <p:nvPr/>
          </p:nvSpPr>
          <p:spPr>
            <a:xfrm>
              <a:off x="8692921" y="3124973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03" y="0"/>
                  </a:moveTo>
                  <a:lnTo>
                    <a:pt x="5994" y="927"/>
                  </a:lnTo>
                  <a:lnTo>
                    <a:pt x="0" y="2425"/>
                  </a:lnTo>
                  <a:lnTo>
                    <a:pt x="1028" y="6959"/>
                  </a:lnTo>
                  <a:lnTo>
                    <a:pt x="6921" y="5499"/>
                  </a:lnTo>
                  <a:lnTo>
                    <a:pt x="12928" y="4584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564">
              <a:extLst>
                <a:ext uri="{FF2B5EF4-FFF2-40B4-BE49-F238E27FC236}">
                  <a16:creationId xmlns:a16="http://schemas.microsoft.com/office/drawing/2014/main" id="{6B27FAFA-6BFF-491E-A480-C8EC6BC659F1}"/>
                </a:ext>
              </a:extLst>
            </p:cNvPr>
            <p:cNvSpPr/>
            <p:nvPr/>
          </p:nvSpPr>
          <p:spPr>
            <a:xfrm>
              <a:off x="8711008" y="312218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04" y="0"/>
                  </a:moveTo>
                  <a:lnTo>
                    <a:pt x="0" y="1866"/>
                  </a:lnTo>
                  <a:lnTo>
                    <a:pt x="711" y="6477"/>
                  </a:lnTo>
                  <a:lnTo>
                    <a:pt x="12712" y="463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565">
              <a:extLst>
                <a:ext uri="{FF2B5EF4-FFF2-40B4-BE49-F238E27FC236}">
                  <a16:creationId xmlns:a16="http://schemas.microsoft.com/office/drawing/2014/main" id="{20423277-6131-4065-92F1-5E2C5167AC8F}"/>
                </a:ext>
              </a:extLst>
            </p:cNvPr>
            <p:cNvSpPr/>
            <p:nvPr/>
          </p:nvSpPr>
          <p:spPr>
            <a:xfrm>
              <a:off x="8729238" y="3121083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44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566">
              <a:extLst>
                <a:ext uri="{FF2B5EF4-FFF2-40B4-BE49-F238E27FC236}">
                  <a16:creationId xmlns:a16="http://schemas.microsoft.com/office/drawing/2014/main" id="{A5395189-C4AA-44B1-BFB5-C5C2D779230E}"/>
                </a:ext>
              </a:extLst>
            </p:cNvPr>
            <p:cNvSpPr/>
            <p:nvPr/>
          </p:nvSpPr>
          <p:spPr>
            <a:xfrm>
              <a:off x="8747620" y="312047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8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8" y="4660"/>
                  </a:lnTo>
                  <a:close/>
                </a:path>
                <a:path w="12700" h="5714">
                  <a:moveTo>
                    <a:pt x="3073" y="0"/>
                  </a:moveTo>
                  <a:lnTo>
                    <a:pt x="0" y="304"/>
                  </a:lnTo>
                  <a:lnTo>
                    <a:pt x="76" y="4965"/>
                  </a:lnTo>
                  <a:lnTo>
                    <a:pt x="3111" y="4660"/>
                  </a:lnTo>
                  <a:lnTo>
                    <a:pt x="12218" y="4660"/>
                  </a:lnTo>
                  <a:lnTo>
                    <a:pt x="12344" y="46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567">
              <a:extLst>
                <a:ext uri="{FF2B5EF4-FFF2-40B4-BE49-F238E27FC236}">
                  <a16:creationId xmlns:a16="http://schemas.microsoft.com/office/drawing/2014/main" id="{36D50414-632A-42F1-9F44-7F7823106F7C}"/>
                </a:ext>
              </a:extLst>
            </p:cNvPr>
            <p:cNvSpPr/>
            <p:nvPr/>
          </p:nvSpPr>
          <p:spPr>
            <a:xfrm>
              <a:off x="8765754" y="312123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28" y="0"/>
                  </a:moveTo>
                  <a:lnTo>
                    <a:pt x="0" y="4660"/>
                  </a:lnTo>
                  <a:lnTo>
                    <a:pt x="12128" y="5270"/>
                  </a:lnTo>
                  <a:lnTo>
                    <a:pt x="12573" y="63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568">
              <a:extLst>
                <a:ext uri="{FF2B5EF4-FFF2-40B4-BE49-F238E27FC236}">
                  <a16:creationId xmlns:a16="http://schemas.microsoft.com/office/drawing/2014/main" id="{C448D29C-396A-4475-A763-9D1D25991F19}"/>
                </a:ext>
              </a:extLst>
            </p:cNvPr>
            <p:cNvSpPr/>
            <p:nvPr/>
          </p:nvSpPr>
          <p:spPr>
            <a:xfrm>
              <a:off x="8783765" y="312265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35"/>
                  </a:lnTo>
                  <a:lnTo>
                    <a:pt x="12001" y="6464"/>
                  </a:lnTo>
                  <a:lnTo>
                    <a:pt x="12776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569">
              <a:extLst>
                <a:ext uri="{FF2B5EF4-FFF2-40B4-BE49-F238E27FC236}">
                  <a16:creationId xmlns:a16="http://schemas.microsoft.com/office/drawing/2014/main" id="{581B69B2-1841-4977-8B40-27BFADEF0FD8}"/>
                </a:ext>
              </a:extLst>
            </p:cNvPr>
            <p:cNvSpPr/>
            <p:nvPr/>
          </p:nvSpPr>
          <p:spPr>
            <a:xfrm>
              <a:off x="8801628" y="3125094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2559" y="4584"/>
                  </a:moveTo>
                  <a:lnTo>
                    <a:pt x="76" y="4584"/>
                  </a:lnTo>
                  <a:lnTo>
                    <a:pt x="11836" y="7620"/>
                  </a:lnTo>
                  <a:lnTo>
                    <a:pt x="12559" y="4584"/>
                  </a:lnTo>
                  <a:close/>
                </a:path>
                <a:path w="13334" h="7619">
                  <a:moveTo>
                    <a:pt x="965" y="0"/>
                  </a:moveTo>
                  <a:lnTo>
                    <a:pt x="0" y="4927"/>
                  </a:lnTo>
                  <a:lnTo>
                    <a:pt x="76" y="4584"/>
                  </a:lnTo>
                  <a:lnTo>
                    <a:pt x="12559" y="4584"/>
                  </a:lnTo>
                  <a:lnTo>
                    <a:pt x="12915" y="3086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570">
              <a:extLst>
                <a:ext uri="{FF2B5EF4-FFF2-40B4-BE49-F238E27FC236}">
                  <a16:creationId xmlns:a16="http://schemas.microsoft.com/office/drawing/2014/main" id="{972A5342-2B5C-45AC-BFF1-196A48445397}"/>
                </a:ext>
              </a:extLst>
            </p:cNvPr>
            <p:cNvSpPr/>
            <p:nvPr/>
          </p:nvSpPr>
          <p:spPr>
            <a:xfrm>
              <a:off x="8819217" y="312967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193" y="0"/>
                  </a:moveTo>
                  <a:lnTo>
                    <a:pt x="0" y="4508"/>
                  </a:lnTo>
                  <a:lnTo>
                    <a:pt x="8813" y="6769"/>
                  </a:lnTo>
                  <a:lnTo>
                    <a:pt x="11722" y="7620"/>
                  </a:lnTo>
                  <a:lnTo>
                    <a:pt x="13131" y="3175"/>
                  </a:lnTo>
                  <a:lnTo>
                    <a:pt x="10160" y="231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571">
              <a:extLst>
                <a:ext uri="{FF2B5EF4-FFF2-40B4-BE49-F238E27FC236}">
                  <a16:creationId xmlns:a16="http://schemas.microsoft.com/office/drawing/2014/main" id="{DB803E49-467A-4080-B4C8-8F237E4B1771}"/>
                </a:ext>
              </a:extLst>
            </p:cNvPr>
            <p:cNvSpPr/>
            <p:nvPr/>
          </p:nvSpPr>
          <p:spPr>
            <a:xfrm>
              <a:off x="8836532" y="313492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85" y="0"/>
                  </a:moveTo>
                  <a:lnTo>
                    <a:pt x="0" y="4419"/>
                  </a:lnTo>
                  <a:lnTo>
                    <a:pt x="11391" y="8585"/>
                  </a:lnTo>
                  <a:lnTo>
                    <a:pt x="13093" y="4254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572">
              <a:extLst>
                <a:ext uri="{FF2B5EF4-FFF2-40B4-BE49-F238E27FC236}">
                  <a16:creationId xmlns:a16="http://schemas.microsoft.com/office/drawing/2014/main" id="{2182200C-7EC6-4ED6-A7C0-F2F42E1D2CBB}"/>
                </a:ext>
              </a:extLst>
            </p:cNvPr>
            <p:cNvSpPr/>
            <p:nvPr/>
          </p:nvSpPr>
          <p:spPr>
            <a:xfrm>
              <a:off x="8853503" y="314124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803" y="0"/>
                  </a:moveTo>
                  <a:lnTo>
                    <a:pt x="0" y="4305"/>
                  </a:lnTo>
                  <a:lnTo>
                    <a:pt x="10960" y="9512"/>
                  </a:lnTo>
                  <a:lnTo>
                    <a:pt x="12966" y="529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573">
              <a:extLst>
                <a:ext uri="{FF2B5EF4-FFF2-40B4-BE49-F238E27FC236}">
                  <a16:creationId xmlns:a16="http://schemas.microsoft.com/office/drawing/2014/main" id="{F3697AA4-068A-409E-A6F5-8337CE67CA85}"/>
                </a:ext>
              </a:extLst>
            </p:cNvPr>
            <p:cNvSpPr/>
            <p:nvPr/>
          </p:nvSpPr>
          <p:spPr>
            <a:xfrm>
              <a:off x="8869817" y="3149171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73" y="6794"/>
                  </a:lnTo>
                  <a:lnTo>
                    <a:pt x="8255" y="8039"/>
                  </a:lnTo>
                  <a:lnTo>
                    <a:pt x="10744" y="9778"/>
                  </a:lnTo>
                  <a:lnTo>
                    <a:pt x="13042" y="5727"/>
                  </a:lnTo>
                  <a:lnTo>
                    <a:pt x="10490" y="3949"/>
                  </a:lnTo>
                  <a:lnTo>
                    <a:pt x="7670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574">
              <a:extLst>
                <a:ext uri="{FF2B5EF4-FFF2-40B4-BE49-F238E27FC236}">
                  <a16:creationId xmlns:a16="http://schemas.microsoft.com/office/drawing/2014/main" id="{C1C9A0AA-2C01-4315-A44C-C254EF38262B}"/>
                </a:ext>
              </a:extLst>
            </p:cNvPr>
            <p:cNvSpPr/>
            <p:nvPr/>
          </p:nvSpPr>
          <p:spPr>
            <a:xfrm>
              <a:off x="8885651" y="315802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2374" y="0"/>
                  </a:moveTo>
                  <a:lnTo>
                    <a:pt x="0" y="4013"/>
                  </a:lnTo>
                  <a:lnTo>
                    <a:pt x="10363" y="10312"/>
                  </a:lnTo>
                  <a:lnTo>
                    <a:pt x="12928" y="641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575">
              <a:extLst>
                <a:ext uri="{FF2B5EF4-FFF2-40B4-BE49-F238E27FC236}">
                  <a16:creationId xmlns:a16="http://schemas.microsoft.com/office/drawing/2014/main" id="{73E8EAA4-FA93-4595-9E8B-305D5F09CFB5}"/>
                </a:ext>
              </a:extLst>
            </p:cNvPr>
            <p:cNvSpPr/>
            <p:nvPr/>
          </p:nvSpPr>
          <p:spPr>
            <a:xfrm>
              <a:off x="8900934" y="31678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2654" y="0"/>
                  </a:moveTo>
                  <a:lnTo>
                    <a:pt x="0" y="3835"/>
                  </a:lnTo>
                  <a:lnTo>
                    <a:pt x="9728" y="11112"/>
                  </a:lnTo>
                  <a:lnTo>
                    <a:pt x="12560" y="740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576">
              <a:extLst>
                <a:ext uri="{FF2B5EF4-FFF2-40B4-BE49-F238E27FC236}">
                  <a16:creationId xmlns:a16="http://schemas.microsoft.com/office/drawing/2014/main" id="{ACA4E460-FFBE-41E6-B888-4107AF73F01A}"/>
                </a:ext>
              </a:extLst>
            </p:cNvPr>
            <p:cNvSpPr/>
            <p:nvPr/>
          </p:nvSpPr>
          <p:spPr>
            <a:xfrm>
              <a:off x="8915419" y="317882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920" y="0"/>
                  </a:moveTo>
                  <a:lnTo>
                    <a:pt x="0" y="3644"/>
                  </a:lnTo>
                  <a:lnTo>
                    <a:pt x="2552" y="5334"/>
                  </a:lnTo>
                  <a:lnTo>
                    <a:pt x="4749" y="7416"/>
                  </a:lnTo>
                  <a:lnTo>
                    <a:pt x="9245" y="11506"/>
                  </a:lnTo>
                  <a:lnTo>
                    <a:pt x="12318" y="8001"/>
                  </a:lnTo>
                  <a:lnTo>
                    <a:pt x="7746" y="3848"/>
                  </a:lnTo>
                  <a:lnTo>
                    <a:pt x="5499" y="1714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577">
              <a:extLst>
                <a:ext uri="{FF2B5EF4-FFF2-40B4-BE49-F238E27FC236}">
                  <a16:creationId xmlns:a16="http://schemas.microsoft.com/office/drawing/2014/main" id="{121D14CE-A853-4B89-A97C-4232DF0A4D52}"/>
                </a:ext>
              </a:extLst>
            </p:cNvPr>
            <p:cNvSpPr/>
            <p:nvPr/>
          </p:nvSpPr>
          <p:spPr>
            <a:xfrm>
              <a:off x="8929050" y="319089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28"/>
                  </a:lnTo>
                  <a:lnTo>
                    <a:pt x="6756" y="9550"/>
                  </a:lnTo>
                  <a:lnTo>
                    <a:pt x="8940" y="11645"/>
                  </a:lnTo>
                  <a:lnTo>
                    <a:pt x="12242" y="8369"/>
                  </a:lnTo>
                  <a:lnTo>
                    <a:pt x="10020" y="622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578">
              <a:extLst>
                <a:ext uri="{FF2B5EF4-FFF2-40B4-BE49-F238E27FC236}">
                  <a16:creationId xmlns:a16="http://schemas.microsoft.com/office/drawing/2014/main" id="{0CCFF267-BE3C-4CD3-8916-80A6473245D0}"/>
                </a:ext>
              </a:extLst>
            </p:cNvPr>
            <p:cNvSpPr/>
            <p:nvPr/>
          </p:nvSpPr>
          <p:spPr>
            <a:xfrm>
              <a:off x="8941985" y="320374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78" y="0"/>
                  </a:moveTo>
                  <a:lnTo>
                    <a:pt x="0" y="3200"/>
                  </a:lnTo>
                  <a:lnTo>
                    <a:pt x="8166" y="12191"/>
                  </a:lnTo>
                  <a:lnTo>
                    <a:pt x="11684" y="9131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579">
              <a:extLst>
                <a:ext uri="{FF2B5EF4-FFF2-40B4-BE49-F238E27FC236}">
                  <a16:creationId xmlns:a16="http://schemas.microsoft.com/office/drawing/2014/main" id="{4C8B714F-7CA4-46EC-834E-42FCE92C9F28}"/>
                </a:ext>
              </a:extLst>
            </p:cNvPr>
            <p:cNvSpPr/>
            <p:nvPr/>
          </p:nvSpPr>
          <p:spPr>
            <a:xfrm>
              <a:off x="8954148" y="3217348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94" y="0"/>
                  </a:moveTo>
                  <a:lnTo>
                    <a:pt x="0" y="2971"/>
                  </a:lnTo>
                  <a:lnTo>
                    <a:pt x="7289" y="12687"/>
                  </a:lnTo>
                  <a:lnTo>
                    <a:pt x="11010" y="988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580">
              <a:extLst>
                <a:ext uri="{FF2B5EF4-FFF2-40B4-BE49-F238E27FC236}">
                  <a16:creationId xmlns:a16="http://schemas.microsoft.com/office/drawing/2014/main" id="{C359CB70-E145-4A19-BDCB-AC76C55310CD}"/>
                </a:ext>
              </a:extLst>
            </p:cNvPr>
            <p:cNvSpPr/>
            <p:nvPr/>
          </p:nvSpPr>
          <p:spPr>
            <a:xfrm>
              <a:off x="8965003" y="3232069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3784" y="0"/>
                  </a:moveTo>
                  <a:lnTo>
                    <a:pt x="0" y="2717"/>
                  </a:lnTo>
                  <a:lnTo>
                    <a:pt x="3632" y="7581"/>
                  </a:lnTo>
                  <a:lnTo>
                    <a:pt x="5410" y="10045"/>
                  </a:lnTo>
                  <a:lnTo>
                    <a:pt x="6883" y="12700"/>
                  </a:lnTo>
                  <a:lnTo>
                    <a:pt x="10795" y="10160"/>
                  </a:lnTo>
                  <a:lnTo>
                    <a:pt x="9296" y="7454"/>
                  </a:lnTo>
                  <a:lnTo>
                    <a:pt x="7480" y="495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581">
              <a:extLst>
                <a:ext uri="{FF2B5EF4-FFF2-40B4-BE49-F238E27FC236}">
                  <a16:creationId xmlns:a16="http://schemas.microsoft.com/office/drawing/2014/main" id="{4E115286-B05C-4EBB-BD1B-42A0ED8569D9}"/>
                </a:ext>
              </a:extLst>
            </p:cNvPr>
            <p:cNvSpPr/>
            <p:nvPr/>
          </p:nvSpPr>
          <p:spPr>
            <a:xfrm>
              <a:off x="8974963" y="324740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75" y="0"/>
                  </a:moveTo>
                  <a:lnTo>
                    <a:pt x="0" y="2451"/>
                  </a:lnTo>
                  <a:lnTo>
                    <a:pt x="6311" y="12814"/>
                  </a:lnTo>
                  <a:lnTo>
                    <a:pt x="10388" y="1055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582">
              <a:extLst>
                <a:ext uri="{FF2B5EF4-FFF2-40B4-BE49-F238E27FC236}">
                  <a16:creationId xmlns:a16="http://schemas.microsoft.com/office/drawing/2014/main" id="{0BA0FCFE-C89B-4BE1-8114-270CC1E96BE6}"/>
                </a:ext>
              </a:extLst>
            </p:cNvPr>
            <p:cNvSpPr/>
            <p:nvPr/>
          </p:nvSpPr>
          <p:spPr>
            <a:xfrm>
              <a:off x="8984060" y="3263295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86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583">
              <a:extLst>
                <a:ext uri="{FF2B5EF4-FFF2-40B4-BE49-F238E27FC236}">
                  <a16:creationId xmlns:a16="http://schemas.microsoft.com/office/drawing/2014/main" id="{3AFEB69E-214B-4E3C-9F3D-05697618F4FE}"/>
                </a:ext>
              </a:extLst>
            </p:cNvPr>
            <p:cNvSpPr/>
            <p:nvPr/>
          </p:nvSpPr>
          <p:spPr>
            <a:xfrm>
              <a:off x="8991916" y="3279863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54" y="0"/>
                  </a:moveTo>
                  <a:lnTo>
                    <a:pt x="0" y="1879"/>
                  </a:lnTo>
                  <a:lnTo>
                    <a:pt x="1511" y="4533"/>
                  </a:lnTo>
                  <a:lnTo>
                    <a:pt x="2425" y="7442"/>
                  </a:lnTo>
                  <a:lnTo>
                    <a:pt x="4508" y="13144"/>
                  </a:lnTo>
                  <a:lnTo>
                    <a:pt x="8851" y="11468"/>
                  </a:lnTo>
                  <a:lnTo>
                    <a:pt x="6731" y="5664"/>
                  </a:lnTo>
                  <a:lnTo>
                    <a:pt x="5803" y="270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584">
              <a:extLst>
                <a:ext uri="{FF2B5EF4-FFF2-40B4-BE49-F238E27FC236}">
                  <a16:creationId xmlns:a16="http://schemas.microsoft.com/office/drawing/2014/main" id="{612B0684-9922-4F02-AD19-E551ACBCDFD9}"/>
                </a:ext>
              </a:extLst>
            </p:cNvPr>
            <p:cNvSpPr/>
            <p:nvPr/>
          </p:nvSpPr>
          <p:spPr>
            <a:xfrm>
              <a:off x="8998461" y="329700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36" y="10134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585">
              <a:extLst>
                <a:ext uri="{FF2B5EF4-FFF2-40B4-BE49-F238E27FC236}">
                  <a16:creationId xmlns:a16="http://schemas.microsoft.com/office/drawing/2014/main" id="{F39BEA6E-2C07-4318-B701-5833BB192332}"/>
                </a:ext>
              </a:extLst>
            </p:cNvPr>
            <p:cNvSpPr/>
            <p:nvPr/>
          </p:nvSpPr>
          <p:spPr>
            <a:xfrm>
              <a:off x="9004043" y="3314494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69"/>
                  </a:lnTo>
                  <a:lnTo>
                    <a:pt x="3022" y="13017"/>
                  </a:lnTo>
                  <a:lnTo>
                    <a:pt x="7556" y="1196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586">
              <a:extLst>
                <a:ext uri="{FF2B5EF4-FFF2-40B4-BE49-F238E27FC236}">
                  <a16:creationId xmlns:a16="http://schemas.microsoft.com/office/drawing/2014/main" id="{57B1FB35-8CA6-42DC-B7C9-DBA88BE2E19E}"/>
                </a:ext>
              </a:extLst>
            </p:cNvPr>
            <p:cNvSpPr/>
            <p:nvPr/>
          </p:nvSpPr>
          <p:spPr>
            <a:xfrm>
              <a:off x="9008545" y="333230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28" y="6934"/>
                  </a:lnTo>
                  <a:lnTo>
                    <a:pt x="1943" y="12941"/>
                  </a:lnTo>
                  <a:lnTo>
                    <a:pt x="6540" y="12192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587">
              <a:extLst>
                <a:ext uri="{FF2B5EF4-FFF2-40B4-BE49-F238E27FC236}">
                  <a16:creationId xmlns:a16="http://schemas.microsoft.com/office/drawing/2014/main" id="{58D4100E-8132-48E7-AC9D-83D42FCEDF38}"/>
                </a:ext>
              </a:extLst>
            </p:cNvPr>
            <p:cNvSpPr/>
            <p:nvPr/>
          </p:nvSpPr>
          <p:spPr>
            <a:xfrm>
              <a:off x="9011382" y="335048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10" y="0"/>
                  </a:moveTo>
                  <a:lnTo>
                    <a:pt x="0" y="633"/>
                  </a:lnTo>
                  <a:lnTo>
                    <a:pt x="1904" y="12622"/>
                  </a:lnTo>
                  <a:lnTo>
                    <a:pt x="1549" y="12660"/>
                  </a:lnTo>
                  <a:lnTo>
                    <a:pt x="6565" y="1220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588">
              <a:extLst>
                <a:ext uri="{FF2B5EF4-FFF2-40B4-BE49-F238E27FC236}">
                  <a16:creationId xmlns:a16="http://schemas.microsoft.com/office/drawing/2014/main" id="{9853A9E3-CD35-4F43-89A1-C824660EAE33}"/>
                </a:ext>
              </a:extLst>
            </p:cNvPr>
            <p:cNvSpPr/>
            <p:nvPr/>
          </p:nvSpPr>
          <p:spPr>
            <a:xfrm>
              <a:off x="9013234" y="336876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589">
              <a:extLst>
                <a:ext uri="{FF2B5EF4-FFF2-40B4-BE49-F238E27FC236}">
                  <a16:creationId xmlns:a16="http://schemas.microsoft.com/office/drawing/2014/main" id="{E14F0071-48D3-4B60-9CB0-B9B1C6EE4413}"/>
                </a:ext>
              </a:extLst>
            </p:cNvPr>
            <p:cNvSpPr/>
            <p:nvPr/>
          </p:nvSpPr>
          <p:spPr>
            <a:xfrm>
              <a:off x="6750863" y="3122815"/>
              <a:ext cx="528650" cy="5286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590">
              <a:extLst>
                <a:ext uri="{FF2B5EF4-FFF2-40B4-BE49-F238E27FC236}">
                  <a16:creationId xmlns:a16="http://schemas.microsoft.com/office/drawing/2014/main" id="{09B6A118-23A8-4799-A108-11DC6862FF67}"/>
                </a:ext>
              </a:extLst>
            </p:cNvPr>
            <p:cNvSpPr/>
            <p:nvPr/>
          </p:nvSpPr>
          <p:spPr>
            <a:xfrm>
              <a:off x="7276504" y="338714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83" y="0"/>
                  </a:moveTo>
                  <a:lnTo>
                    <a:pt x="622" y="0"/>
                  </a:lnTo>
                  <a:lnTo>
                    <a:pt x="0" y="12128"/>
                  </a:lnTo>
                  <a:lnTo>
                    <a:pt x="4660" y="12344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591">
              <a:extLst>
                <a:ext uri="{FF2B5EF4-FFF2-40B4-BE49-F238E27FC236}">
                  <a16:creationId xmlns:a16="http://schemas.microsoft.com/office/drawing/2014/main" id="{C345AE43-32AB-476E-B2D1-F1E60965F44C}"/>
                </a:ext>
              </a:extLst>
            </p:cNvPr>
            <p:cNvSpPr/>
            <p:nvPr/>
          </p:nvSpPr>
          <p:spPr>
            <a:xfrm>
              <a:off x="7275265" y="340520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39" y="0"/>
                  </a:moveTo>
                  <a:lnTo>
                    <a:pt x="342" y="12128"/>
                  </a:lnTo>
                  <a:lnTo>
                    <a:pt x="4622" y="12623"/>
                  </a:lnTo>
                  <a:lnTo>
                    <a:pt x="4978" y="12649"/>
                  </a:lnTo>
                  <a:lnTo>
                    <a:pt x="5588" y="317"/>
                  </a:lnTo>
                  <a:lnTo>
                    <a:pt x="939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0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592">
              <a:extLst>
                <a:ext uri="{FF2B5EF4-FFF2-40B4-BE49-F238E27FC236}">
                  <a16:creationId xmlns:a16="http://schemas.microsoft.com/office/drawing/2014/main" id="{FFE3B366-5985-4ADF-A654-DF75DCC81F5D}"/>
                </a:ext>
              </a:extLst>
            </p:cNvPr>
            <p:cNvSpPr/>
            <p:nvPr/>
          </p:nvSpPr>
          <p:spPr>
            <a:xfrm>
              <a:off x="7272522" y="3423163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41" y="0"/>
                  </a:moveTo>
                  <a:lnTo>
                    <a:pt x="0" y="12001"/>
                  </a:lnTo>
                  <a:lnTo>
                    <a:pt x="4584" y="12852"/>
                  </a:lnTo>
                  <a:lnTo>
                    <a:pt x="6451" y="634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593">
              <a:extLst>
                <a:ext uri="{FF2B5EF4-FFF2-40B4-BE49-F238E27FC236}">
                  <a16:creationId xmlns:a16="http://schemas.microsoft.com/office/drawing/2014/main" id="{D0795D84-AD40-4CFB-A107-906E0219A790}"/>
                </a:ext>
              </a:extLst>
            </p:cNvPr>
            <p:cNvSpPr/>
            <p:nvPr/>
          </p:nvSpPr>
          <p:spPr>
            <a:xfrm>
              <a:off x="7268499" y="3441021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81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594">
              <a:extLst>
                <a:ext uri="{FF2B5EF4-FFF2-40B4-BE49-F238E27FC236}">
                  <a16:creationId xmlns:a16="http://schemas.microsoft.com/office/drawing/2014/main" id="{244DE502-1BDE-46B1-8630-613161461C70}"/>
                </a:ext>
              </a:extLst>
            </p:cNvPr>
            <p:cNvSpPr/>
            <p:nvPr/>
          </p:nvSpPr>
          <p:spPr>
            <a:xfrm>
              <a:off x="7263481" y="3458524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32" y="5880"/>
                  </a:lnTo>
                  <a:lnTo>
                    <a:pt x="0" y="11595"/>
                  </a:lnTo>
                  <a:lnTo>
                    <a:pt x="4432" y="13081"/>
                  </a:lnTo>
                  <a:lnTo>
                    <a:pt x="6489" y="7251"/>
                  </a:lnTo>
                  <a:lnTo>
                    <a:pt x="8026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595">
              <a:extLst>
                <a:ext uri="{FF2B5EF4-FFF2-40B4-BE49-F238E27FC236}">
                  <a16:creationId xmlns:a16="http://schemas.microsoft.com/office/drawing/2014/main" id="{F1EC4268-B5A0-4005-BFF7-FE576B5181E1}"/>
                </a:ext>
              </a:extLst>
            </p:cNvPr>
            <p:cNvSpPr/>
            <p:nvPr/>
          </p:nvSpPr>
          <p:spPr>
            <a:xfrm>
              <a:off x="7257268" y="3475700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78" y="0"/>
                  </a:moveTo>
                  <a:lnTo>
                    <a:pt x="0" y="11404"/>
                  </a:lnTo>
                  <a:lnTo>
                    <a:pt x="4318" y="13182"/>
                  </a:lnTo>
                  <a:lnTo>
                    <a:pt x="8559" y="1587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596">
              <a:extLst>
                <a:ext uri="{FF2B5EF4-FFF2-40B4-BE49-F238E27FC236}">
                  <a16:creationId xmlns:a16="http://schemas.microsoft.com/office/drawing/2014/main" id="{D7082895-344A-4589-8CFA-44EF6A63FFF2}"/>
                </a:ext>
              </a:extLst>
            </p:cNvPr>
            <p:cNvSpPr/>
            <p:nvPr/>
          </p:nvSpPr>
          <p:spPr>
            <a:xfrm>
              <a:off x="7249615" y="3492535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5270" y="0"/>
                  </a:moveTo>
                  <a:lnTo>
                    <a:pt x="0" y="10934"/>
                  </a:lnTo>
                  <a:lnTo>
                    <a:pt x="4178" y="13004"/>
                  </a:lnTo>
                  <a:lnTo>
                    <a:pt x="9537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597">
              <a:extLst>
                <a:ext uri="{FF2B5EF4-FFF2-40B4-BE49-F238E27FC236}">
                  <a16:creationId xmlns:a16="http://schemas.microsoft.com/office/drawing/2014/main" id="{C622521F-A334-4828-B251-68D29C74092D}"/>
                </a:ext>
              </a:extLst>
            </p:cNvPr>
            <p:cNvSpPr/>
            <p:nvPr/>
          </p:nvSpPr>
          <p:spPr>
            <a:xfrm>
              <a:off x="7241034" y="350882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0"/>
                  </a:lnTo>
                  <a:lnTo>
                    <a:pt x="4025" y="12903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598">
              <a:extLst>
                <a:ext uri="{FF2B5EF4-FFF2-40B4-BE49-F238E27FC236}">
                  <a16:creationId xmlns:a16="http://schemas.microsoft.com/office/drawing/2014/main" id="{A9619EA9-0119-4F7A-8788-5CBBBB7D47C0}"/>
                </a:ext>
              </a:extLst>
            </p:cNvPr>
            <p:cNvSpPr/>
            <p:nvPr/>
          </p:nvSpPr>
          <p:spPr>
            <a:xfrm>
              <a:off x="7231533" y="3524436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241" y="10452"/>
                  </a:lnTo>
                  <a:lnTo>
                    <a:pt x="4076" y="13080"/>
                  </a:lnTo>
                  <a:lnTo>
                    <a:pt x="10388" y="2451"/>
                  </a:lnTo>
                  <a:lnTo>
                    <a:pt x="6413" y="0"/>
                  </a:lnTo>
                  <a:close/>
                </a:path>
                <a:path w="10795" h="13335">
                  <a:moveTo>
                    <a:pt x="0" y="10299"/>
                  </a:moveTo>
                  <a:lnTo>
                    <a:pt x="223" y="10452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599">
              <a:extLst>
                <a:ext uri="{FF2B5EF4-FFF2-40B4-BE49-F238E27FC236}">
                  <a16:creationId xmlns:a16="http://schemas.microsoft.com/office/drawing/2014/main" id="{2DF452A0-889A-4A07-8F43-2888D6173025}"/>
                </a:ext>
              </a:extLst>
            </p:cNvPr>
            <p:cNvSpPr/>
            <p:nvPr/>
          </p:nvSpPr>
          <p:spPr>
            <a:xfrm>
              <a:off x="7220706" y="353948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77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61" y="2717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600">
              <a:extLst>
                <a:ext uri="{FF2B5EF4-FFF2-40B4-BE49-F238E27FC236}">
                  <a16:creationId xmlns:a16="http://schemas.microsoft.com/office/drawing/2014/main" id="{90BE015B-DD06-4F24-986F-3D6F068A2CDB}"/>
                </a:ext>
              </a:extLst>
            </p:cNvPr>
            <p:cNvSpPr/>
            <p:nvPr/>
          </p:nvSpPr>
          <p:spPr>
            <a:xfrm>
              <a:off x="7208962" y="3553960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78" y="0"/>
                  </a:moveTo>
                  <a:lnTo>
                    <a:pt x="0" y="8978"/>
                  </a:lnTo>
                  <a:lnTo>
                    <a:pt x="3454" y="12115"/>
                  </a:lnTo>
                  <a:lnTo>
                    <a:pt x="11760" y="2971"/>
                  </a:lnTo>
                  <a:lnTo>
                    <a:pt x="81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601">
              <a:extLst>
                <a:ext uri="{FF2B5EF4-FFF2-40B4-BE49-F238E27FC236}">
                  <a16:creationId xmlns:a16="http://schemas.microsoft.com/office/drawing/2014/main" id="{6FDBCC17-3A33-44DE-B385-6B06288B5B0E}"/>
                </a:ext>
              </a:extLst>
            </p:cNvPr>
            <p:cNvSpPr/>
            <p:nvPr/>
          </p:nvSpPr>
          <p:spPr>
            <a:xfrm>
              <a:off x="7196447" y="356733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21" y="0"/>
                  </a:moveTo>
                  <a:lnTo>
                    <a:pt x="4445" y="4495"/>
                  </a:lnTo>
                  <a:lnTo>
                    <a:pt x="2298" y="6629"/>
                  </a:lnTo>
                  <a:lnTo>
                    <a:pt x="0" y="8623"/>
                  </a:lnTo>
                  <a:lnTo>
                    <a:pt x="3225" y="11988"/>
                  </a:lnTo>
                  <a:lnTo>
                    <a:pt x="5549" y="9956"/>
                  </a:lnTo>
                  <a:lnTo>
                    <a:pt x="7747" y="7785"/>
                  </a:lnTo>
                  <a:lnTo>
                    <a:pt x="9817" y="5486"/>
                  </a:lnTo>
                  <a:lnTo>
                    <a:pt x="11899" y="321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602">
              <a:extLst>
                <a:ext uri="{FF2B5EF4-FFF2-40B4-BE49-F238E27FC236}">
                  <a16:creationId xmlns:a16="http://schemas.microsoft.com/office/drawing/2014/main" id="{7B255A78-CAA8-48B8-814B-1167FA293997}"/>
                </a:ext>
              </a:extLst>
            </p:cNvPr>
            <p:cNvSpPr/>
            <p:nvPr/>
          </p:nvSpPr>
          <p:spPr>
            <a:xfrm>
              <a:off x="7183065" y="357995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78" y="0"/>
                  </a:moveTo>
                  <a:lnTo>
                    <a:pt x="0" y="8166"/>
                  </a:lnTo>
                  <a:lnTo>
                    <a:pt x="2984" y="11747"/>
                  </a:lnTo>
                  <a:lnTo>
                    <a:pt x="12128" y="342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603">
              <a:extLst>
                <a:ext uri="{FF2B5EF4-FFF2-40B4-BE49-F238E27FC236}">
                  <a16:creationId xmlns:a16="http://schemas.microsoft.com/office/drawing/2014/main" id="{02B52083-5A1E-47D3-A3DA-14DE9D24FD7C}"/>
                </a:ext>
              </a:extLst>
            </p:cNvPr>
            <p:cNvSpPr/>
            <p:nvPr/>
          </p:nvSpPr>
          <p:spPr>
            <a:xfrm>
              <a:off x="7168691" y="359180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15" y="0"/>
                  </a:moveTo>
                  <a:lnTo>
                    <a:pt x="0" y="7264"/>
                  </a:lnTo>
                  <a:lnTo>
                    <a:pt x="2730" y="11036"/>
                  </a:lnTo>
                  <a:lnTo>
                    <a:pt x="12623" y="3632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604">
              <a:extLst>
                <a:ext uri="{FF2B5EF4-FFF2-40B4-BE49-F238E27FC236}">
                  <a16:creationId xmlns:a16="http://schemas.microsoft.com/office/drawing/2014/main" id="{DCC1C96F-157F-44B8-A442-6C3A0FD068DA}"/>
                </a:ext>
              </a:extLst>
            </p:cNvPr>
            <p:cNvSpPr/>
            <p:nvPr/>
          </p:nvSpPr>
          <p:spPr>
            <a:xfrm>
              <a:off x="7153696" y="360263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36" y="0"/>
                  </a:moveTo>
                  <a:lnTo>
                    <a:pt x="10426" y="292"/>
                  </a:lnTo>
                  <a:lnTo>
                    <a:pt x="0" y="6527"/>
                  </a:lnTo>
                  <a:lnTo>
                    <a:pt x="2476" y="10490"/>
                  </a:lnTo>
                  <a:lnTo>
                    <a:pt x="13080" y="4127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605">
              <a:extLst>
                <a:ext uri="{FF2B5EF4-FFF2-40B4-BE49-F238E27FC236}">
                  <a16:creationId xmlns:a16="http://schemas.microsoft.com/office/drawing/2014/main" id="{7C177A3E-72BC-4CEA-8B6C-3B947EA9D3CC}"/>
                </a:ext>
              </a:extLst>
            </p:cNvPr>
            <p:cNvSpPr/>
            <p:nvPr/>
          </p:nvSpPr>
          <p:spPr>
            <a:xfrm>
              <a:off x="7138156" y="3612255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68" y="0"/>
                  </a:moveTo>
                  <a:lnTo>
                    <a:pt x="177" y="6433"/>
                  </a:lnTo>
                  <a:lnTo>
                    <a:pt x="2374" y="10560"/>
                  </a:lnTo>
                  <a:lnTo>
                    <a:pt x="12852" y="3994"/>
                  </a:lnTo>
                  <a:lnTo>
                    <a:pt x="10468" y="0"/>
                  </a:lnTo>
                  <a:close/>
                </a:path>
                <a:path w="13334" h="10795">
                  <a:moveTo>
                    <a:pt x="0" y="6115"/>
                  </a:moveTo>
                  <a:lnTo>
                    <a:pt x="169" y="6433"/>
                  </a:lnTo>
                  <a:lnTo>
                    <a:pt x="0" y="611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606">
              <a:extLst>
                <a:ext uri="{FF2B5EF4-FFF2-40B4-BE49-F238E27FC236}">
                  <a16:creationId xmlns:a16="http://schemas.microsoft.com/office/drawing/2014/main" id="{D422DE1E-45AA-4367-A436-67B23D71C6FF}"/>
                </a:ext>
              </a:extLst>
            </p:cNvPr>
            <p:cNvSpPr/>
            <p:nvPr/>
          </p:nvSpPr>
          <p:spPr>
            <a:xfrm>
              <a:off x="7121871" y="3620945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892" y="9525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607">
              <a:extLst>
                <a:ext uri="{FF2B5EF4-FFF2-40B4-BE49-F238E27FC236}">
                  <a16:creationId xmlns:a16="http://schemas.microsoft.com/office/drawing/2014/main" id="{6DB7E5A4-5FBD-4932-A4C0-941477F91CED}"/>
                </a:ext>
              </a:extLst>
            </p:cNvPr>
            <p:cNvSpPr/>
            <p:nvPr/>
          </p:nvSpPr>
          <p:spPr>
            <a:xfrm>
              <a:off x="7105092" y="3628729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78"/>
                  </a:lnTo>
                  <a:lnTo>
                    <a:pt x="1600" y="8559"/>
                  </a:lnTo>
                  <a:lnTo>
                    <a:pt x="13195" y="4305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608">
              <a:extLst>
                <a:ext uri="{FF2B5EF4-FFF2-40B4-BE49-F238E27FC236}">
                  <a16:creationId xmlns:a16="http://schemas.microsoft.com/office/drawing/2014/main" id="{73B52E34-E71E-4262-8790-20DFD5CF307C}"/>
                </a:ext>
              </a:extLst>
            </p:cNvPr>
            <p:cNvSpPr/>
            <p:nvPr/>
          </p:nvSpPr>
          <p:spPr>
            <a:xfrm>
              <a:off x="7087951" y="3634948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308" y="8153"/>
                  </a:lnTo>
                  <a:lnTo>
                    <a:pt x="4318" y="7442"/>
                  </a:lnTo>
                  <a:lnTo>
                    <a:pt x="7251" y="6540"/>
                  </a:lnTo>
                  <a:lnTo>
                    <a:pt x="13055" y="4406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609">
              <a:extLst>
                <a:ext uri="{FF2B5EF4-FFF2-40B4-BE49-F238E27FC236}">
                  <a16:creationId xmlns:a16="http://schemas.microsoft.com/office/drawing/2014/main" id="{56775BB4-DD88-408C-83EC-0B5D05E82552}"/>
                </a:ext>
              </a:extLst>
            </p:cNvPr>
            <p:cNvSpPr/>
            <p:nvPr/>
          </p:nvSpPr>
          <p:spPr>
            <a:xfrm>
              <a:off x="7070445" y="364009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47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41" y="4508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610">
              <a:extLst>
                <a:ext uri="{FF2B5EF4-FFF2-40B4-BE49-F238E27FC236}">
                  <a16:creationId xmlns:a16="http://schemas.microsoft.com/office/drawing/2014/main" id="{3796D767-99CE-4CFF-A6D7-B912746CEB03}"/>
                </a:ext>
              </a:extLst>
            </p:cNvPr>
            <p:cNvSpPr/>
            <p:nvPr/>
          </p:nvSpPr>
          <p:spPr>
            <a:xfrm>
              <a:off x="7052629" y="3644262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1988" y="0"/>
                  </a:moveTo>
                  <a:lnTo>
                    <a:pt x="0" y="1828"/>
                  </a:lnTo>
                  <a:lnTo>
                    <a:pt x="660" y="6451"/>
                  </a:lnTo>
                  <a:lnTo>
                    <a:pt x="12877" y="4584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611">
              <a:extLst>
                <a:ext uri="{FF2B5EF4-FFF2-40B4-BE49-F238E27FC236}">
                  <a16:creationId xmlns:a16="http://schemas.microsoft.com/office/drawing/2014/main" id="{936E3186-F494-4787-BA6D-9A21E4EA6FA1}"/>
                </a:ext>
              </a:extLst>
            </p:cNvPr>
            <p:cNvSpPr/>
            <p:nvPr/>
          </p:nvSpPr>
          <p:spPr>
            <a:xfrm>
              <a:off x="7034670" y="3646995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93" y="584"/>
                  </a:lnTo>
                  <a:lnTo>
                    <a:pt x="6070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588" y="5219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612">
              <a:extLst>
                <a:ext uri="{FF2B5EF4-FFF2-40B4-BE49-F238E27FC236}">
                  <a16:creationId xmlns:a16="http://schemas.microsoft.com/office/drawing/2014/main" id="{38E5C300-0FC2-44F1-B528-60B3945EDD49}"/>
                </a:ext>
              </a:extLst>
            </p:cNvPr>
            <p:cNvSpPr/>
            <p:nvPr/>
          </p:nvSpPr>
          <p:spPr>
            <a:xfrm>
              <a:off x="7016614" y="364839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613">
              <a:extLst>
                <a:ext uri="{FF2B5EF4-FFF2-40B4-BE49-F238E27FC236}">
                  <a16:creationId xmlns:a16="http://schemas.microsoft.com/office/drawing/2014/main" id="{240C7CC9-1059-48D6-981D-158395A026BA}"/>
                </a:ext>
              </a:extLst>
            </p:cNvPr>
            <p:cNvSpPr/>
            <p:nvPr/>
          </p:nvSpPr>
          <p:spPr>
            <a:xfrm>
              <a:off x="6998263" y="364823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92" y="0"/>
                  </a:moveTo>
                  <a:lnTo>
                    <a:pt x="0" y="4648"/>
                  </a:lnTo>
                  <a:lnTo>
                    <a:pt x="12331" y="5283"/>
                  </a:lnTo>
                  <a:lnTo>
                    <a:pt x="12420" y="6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614">
              <a:extLst>
                <a:ext uri="{FF2B5EF4-FFF2-40B4-BE49-F238E27FC236}">
                  <a16:creationId xmlns:a16="http://schemas.microsoft.com/office/drawing/2014/main" id="{D1CDD2B0-439B-423E-9F3F-D1DF48A39902}"/>
                </a:ext>
              </a:extLst>
            </p:cNvPr>
            <p:cNvSpPr/>
            <p:nvPr/>
          </p:nvSpPr>
          <p:spPr>
            <a:xfrm>
              <a:off x="6979969" y="3646524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096" y="5549"/>
                  </a:lnTo>
                  <a:lnTo>
                    <a:pt x="9144" y="6083"/>
                  </a:lnTo>
                  <a:lnTo>
                    <a:pt x="12255" y="6057"/>
                  </a:lnTo>
                  <a:lnTo>
                    <a:pt x="12645" y="1447"/>
                  </a:lnTo>
                  <a:lnTo>
                    <a:pt x="9601" y="1447"/>
                  </a:lnTo>
                  <a:lnTo>
                    <a:pt x="6604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47"/>
                  </a:lnTo>
                  <a:lnTo>
                    <a:pt x="12645" y="1447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615">
              <a:extLst>
                <a:ext uri="{FF2B5EF4-FFF2-40B4-BE49-F238E27FC236}">
                  <a16:creationId xmlns:a16="http://schemas.microsoft.com/office/drawing/2014/main" id="{BC5A3119-58D7-4E90-9F48-AACDE34A969B}"/>
                </a:ext>
              </a:extLst>
            </p:cNvPr>
            <p:cNvSpPr/>
            <p:nvPr/>
          </p:nvSpPr>
          <p:spPr>
            <a:xfrm>
              <a:off x="6961778" y="3643796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27" y="0"/>
                  </a:moveTo>
                  <a:lnTo>
                    <a:pt x="0" y="4572"/>
                  </a:lnTo>
                  <a:lnTo>
                    <a:pt x="12204" y="6438"/>
                  </a:lnTo>
                  <a:lnTo>
                    <a:pt x="12928" y="18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616">
              <a:extLst>
                <a:ext uri="{FF2B5EF4-FFF2-40B4-BE49-F238E27FC236}">
                  <a16:creationId xmlns:a16="http://schemas.microsoft.com/office/drawing/2014/main" id="{50CE3CA1-6033-4075-A7AD-6B935BE94570}"/>
                </a:ext>
              </a:extLst>
            </p:cNvPr>
            <p:cNvSpPr/>
            <p:nvPr/>
          </p:nvSpPr>
          <p:spPr>
            <a:xfrm>
              <a:off x="6943943" y="363931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63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617">
              <a:extLst>
                <a:ext uri="{FF2B5EF4-FFF2-40B4-BE49-F238E27FC236}">
                  <a16:creationId xmlns:a16="http://schemas.microsoft.com/office/drawing/2014/main" id="{41B48BDA-EFD7-4147-81B9-3C46EB02C519}"/>
                </a:ext>
              </a:extLst>
            </p:cNvPr>
            <p:cNvSpPr/>
            <p:nvPr/>
          </p:nvSpPr>
          <p:spPr>
            <a:xfrm>
              <a:off x="6926425" y="363388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49" y="0"/>
                  </a:moveTo>
                  <a:lnTo>
                    <a:pt x="0" y="4394"/>
                  </a:lnTo>
                  <a:lnTo>
                    <a:pt x="11556" y="8775"/>
                  </a:lnTo>
                  <a:lnTo>
                    <a:pt x="12898" y="431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618">
              <a:extLst>
                <a:ext uri="{FF2B5EF4-FFF2-40B4-BE49-F238E27FC236}">
                  <a16:creationId xmlns:a16="http://schemas.microsoft.com/office/drawing/2014/main" id="{3D5669B1-5759-4CAD-B6C4-88F20EB343FD}"/>
                </a:ext>
              </a:extLst>
            </p:cNvPr>
            <p:cNvSpPr/>
            <p:nvPr/>
          </p:nvSpPr>
          <p:spPr>
            <a:xfrm>
              <a:off x="6909088" y="362745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993" y="0"/>
                  </a:moveTo>
                  <a:lnTo>
                    <a:pt x="0" y="4610"/>
                  </a:lnTo>
                  <a:lnTo>
                    <a:pt x="11658" y="8737"/>
                  </a:lnTo>
                  <a:lnTo>
                    <a:pt x="13309" y="4381"/>
                  </a:lnTo>
                  <a:lnTo>
                    <a:pt x="1854" y="33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619">
              <a:extLst>
                <a:ext uri="{FF2B5EF4-FFF2-40B4-BE49-F238E27FC236}">
                  <a16:creationId xmlns:a16="http://schemas.microsoft.com/office/drawing/2014/main" id="{9EA9496D-3E58-4D76-949C-C21E88B2ABC7}"/>
                </a:ext>
              </a:extLst>
            </p:cNvPr>
            <p:cNvSpPr/>
            <p:nvPr/>
          </p:nvSpPr>
          <p:spPr>
            <a:xfrm>
              <a:off x="6892652" y="3619599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25" y="9512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620">
              <a:extLst>
                <a:ext uri="{FF2B5EF4-FFF2-40B4-BE49-F238E27FC236}">
                  <a16:creationId xmlns:a16="http://schemas.microsoft.com/office/drawing/2014/main" id="{896C66F1-F1C7-4EB2-A856-25614A9BFCB0}"/>
                </a:ext>
              </a:extLst>
            </p:cNvPr>
            <p:cNvSpPr/>
            <p:nvPr/>
          </p:nvSpPr>
          <p:spPr>
            <a:xfrm>
              <a:off x="6876695" y="361063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53" y="10388"/>
                  </a:lnTo>
                  <a:lnTo>
                    <a:pt x="12788" y="629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621">
              <a:extLst>
                <a:ext uri="{FF2B5EF4-FFF2-40B4-BE49-F238E27FC236}">
                  <a16:creationId xmlns:a16="http://schemas.microsoft.com/office/drawing/2014/main" id="{606599DC-6411-43DF-B80E-E7DE7886D3C6}"/>
                </a:ext>
              </a:extLst>
            </p:cNvPr>
            <p:cNvSpPr/>
            <p:nvPr/>
          </p:nvSpPr>
          <p:spPr>
            <a:xfrm>
              <a:off x="6861292" y="3600772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692" y="0"/>
                  </a:moveTo>
                  <a:lnTo>
                    <a:pt x="0" y="3810"/>
                  </a:lnTo>
                  <a:lnTo>
                    <a:pt x="4940" y="7493"/>
                  </a:lnTo>
                  <a:lnTo>
                    <a:pt x="10223" y="10706"/>
                  </a:lnTo>
                  <a:lnTo>
                    <a:pt x="12750" y="6781"/>
                  </a:lnTo>
                  <a:lnTo>
                    <a:pt x="7556" y="363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622">
              <a:extLst>
                <a:ext uri="{FF2B5EF4-FFF2-40B4-BE49-F238E27FC236}">
                  <a16:creationId xmlns:a16="http://schemas.microsoft.com/office/drawing/2014/main" id="{C30DF145-8044-417E-97CB-081DBFEE7D19}"/>
                </a:ext>
              </a:extLst>
            </p:cNvPr>
            <p:cNvSpPr/>
            <p:nvPr/>
          </p:nvSpPr>
          <p:spPr>
            <a:xfrm>
              <a:off x="6846558" y="358994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77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623">
              <a:extLst>
                <a:ext uri="{FF2B5EF4-FFF2-40B4-BE49-F238E27FC236}">
                  <a16:creationId xmlns:a16="http://schemas.microsoft.com/office/drawing/2014/main" id="{887DCF11-4CC3-420C-8F28-6FB0809B64D4}"/>
                </a:ext>
              </a:extLst>
            </p:cNvPr>
            <p:cNvSpPr/>
            <p:nvPr/>
          </p:nvSpPr>
          <p:spPr>
            <a:xfrm>
              <a:off x="6832860" y="357786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87" y="0"/>
                  </a:moveTo>
                  <a:lnTo>
                    <a:pt x="0" y="3403"/>
                  </a:lnTo>
                  <a:lnTo>
                    <a:pt x="9143" y="11709"/>
                  </a:lnTo>
                  <a:lnTo>
                    <a:pt x="12179" y="816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624">
              <a:extLst>
                <a:ext uri="{FF2B5EF4-FFF2-40B4-BE49-F238E27FC236}">
                  <a16:creationId xmlns:a16="http://schemas.microsoft.com/office/drawing/2014/main" id="{13CA0F9B-EFC6-46CF-BFBC-D97184989B00}"/>
                </a:ext>
              </a:extLst>
            </p:cNvPr>
            <p:cNvSpPr/>
            <p:nvPr/>
          </p:nvSpPr>
          <p:spPr>
            <a:xfrm>
              <a:off x="6819925" y="356504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16" y="0"/>
                  </a:moveTo>
                  <a:lnTo>
                    <a:pt x="0" y="3175"/>
                  </a:lnTo>
                  <a:lnTo>
                    <a:pt x="8204" y="12420"/>
                  </a:lnTo>
                  <a:lnTo>
                    <a:pt x="11485" y="9080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625">
              <a:extLst>
                <a:ext uri="{FF2B5EF4-FFF2-40B4-BE49-F238E27FC236}">
                  <a16:creationId xmlns:a16="http://schemas.microsoft.com/office/drawing/2014/main" id="{D2EF454C-E760-4458-AFF6-71D45CD3FDE0}"/>
                </a:ext>
              </a:extLst>
            </p:cNvPr>
            <p:cNvSpPr/>
            <p:nvPr/>
          </p:nvSpPr>
          <p:spPr>
            <a:xfrm>
              <a:off x="6807480" y="355149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82" y="12242"/>
                  </a:lnTo>
                  <a:lnTo>
                    <a:pt x="11861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626">
              <a:extLst>
                <a:ext uri="{FF2B5EF4-FFF2-40B4-BE49-F238E27FC236}">
                  <a16:creationId xmlns:a16="http://schemas.microsoft.com/office/drawing/2014/main" id="{63ADD28F-BCC7-498D-B021-9A39A1F1B7B2}"/>
                </a:ext>
              </a:extLst>
            </p:cNvPr>
            <p:cNvSpPr/>
            <p:nvPr/>
          </p:nvSpPr>
          <p:spPr>
            <a:xfrm>
              <a:off x="6796730" y="353701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7"/>
                  </a:lnTo>
                  <a:lnTo>
                    <a:pt x="7404" y="12560"/>
                  </a:lnTo>
                  <a:lnTo>
                    <a:pt x="11099" y="9728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627">
              <a:extLst>
                <a:ext uri="{FF2B5EF4-FFF2-40B4-BE49-F238E27FC236}">
                  <a16:creationId xmlns:a16="http://schemas.microsoft.com/office/drawing/2014/main" id="{8E9B70A2-4CF0-45A7-B8EB-D8BFB4F331AF}"/>
                </a:ext>
              </a:extLst>
            </p:cNvPr>
            <p:cNvSpPr/>
            <p:nvPr/>
          </p:nvSpPr>
          <p:spPr>
            <a:xfrm>
              <a:off x="6786840" y="352178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13" y="12966"/>
                  </a:lnTo>
                  <a:lnTo>
                    <a:pt x="10286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628">
              <a:extLst>
                <a:ext uri="{FF2B5EF4-FFF2-40B4-BE49-F238E27FC236}">
                  <a16:creationId xmlns:a16="http://schemas.microsoft.com/office/drawing/2014/main" id="{627A84F1-28A1-45C9-9900-9658E744B766}"/>
                </a:ext>
              </a:extLst>
            </p:cNvPr>
            <p:cNvSpPr/>
            <p:nvPr/>
          </p:nvSpPr>
          <p:spPr>
            <a:xfrm>
              <a:off x="6777857" y="350603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40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2" y="12992"/>
                  </a:lnTo>
                  <a:lnTo>
                    <a:pt x="9880" y="10680"/>
                  </a:lnTo>
                  <a:lnTo>
                    <a:pt x="6781" y="5473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629">
              <a:extLst>
                <a:ext uri="{FF2B5EF4-FFF2-40B4-BE49-F238E27FC236}">
                  <a16:creationId xmlns:a16="http://schemas.microsoft.com/office/drawing/2014/main" id="{024F467B-E125-42A6-B1AA-1DCCDAC90CFF}"/>
                </a:ext>
              </a:extLst>
            </p:cNvPr>
            <p:cNvSpPr/>
            <p:nvPr/>
          </p:nvSpPr>
          <p:spPr>
            <a:xfrm>
              <a:off x="6769867" y="348974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630">
              <a:extLst>
                <a:ext uri="{FF2B5EF4-FFF2-40B4-BE49-F238E27FC236}">
                  <a16:creationId xmlns:a16="http://schemas.microsoft.com/office/drawing/2014/main" id="{6AE67A74-1571-48B0-8B18-90706C22BE00}"/>
                </a:ext>
              </a:extLst>
            </p:cNvPr>
            <p:cNvSpPr/>
            <p:nvPr/>
          </p:nvSpPr>
          <p:spPr>
            <a:xfrm>
              <a:off x="6763477" y="3472787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4"/>
                  </a:lnTo>
                  <a:lnTo>
                    <a:pt x="4241" y="13131"/>
                  </a:lnTo>
                  <a:lnTo>
                    <a:pt x="8572" y="11404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631">
              <a:extLst>
                <a:ext uri="{FF2B5EF4-FFF2-40B4-BE49-F238E27FC236}">
                  <a16:creationId xmlns:a16="http://schemas.microsoft.com/office/drawing/2014/main" id="{DFB7EFC0-3335-4A30-A157-84256578C456}"/>
                </a:ext>
              </a:extLst>
            </p:cNvPr>
            <p:cNvSpPr/>
            <p:nvPr/>
          </p:nvSpPr>
          <p:spPr>
            <a:xfrm>
              <a:off x="6758105" y="3455529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33" y="13220"/>
                  </a:lnTo>
                  <a:lnTo>
                    <a:pt x="7377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632">
              <a:extLst>
                <a:ext uri="{FF2B5EF4-FFF2-40B4-BE49-F238E27FC236}">
                  <a16:creationId xmlns:a16="http://schemas.microsoft.com/office/drawing/2014/main" id="{5B9861A8-7D23-44DC-8BE7-1458EF27EC3B}"/>
                </a:ext>
              </a:extLst>
            </p:cNvPr>
            <p:cNvSpPr/>
            <p:nvPr/>
          </p:nvSpPr>
          <p:spPr>
            <a:xfrm>
              <a:off x="6753331" y="3437972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633">
              <a:extLst>
                <a:ext uri="{FF2B5EF4-FFF2-40B4-BE49-F238E27FC236}">
                  <a16:creationId xmlns:a16="http://schemas.microsoft.com/office/drawing/2014/main" id="{2674A23D-985F-4317-9FD5-2F6EA828A230}"/>
                </a:ext>
              </a:extLst>
            </p:cNvPr>
            <p:cNvSpPr/>
            <p:nvPr/>
          </p:nvSpPr>
          <p:spPr>
            <a:xfrm>
              <a:off x="6750933" y="3420100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84"/>
                  </a:lnTo>
                  <a:lnTo>
                    <a:pt x="1866" y="12788"/>
                  </a:lnTo>
                  <a:lnTo>
                    <a:pt x="6464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634">
              <a:extLst>
                <a:ext uri="{FF2B5EF4-FFF2-40B4-BE49-F238E27FC236}">
                  <a16:creationId xmlns:a16="http://schemas.microsoft.com/office/drawing/2014/main" id="{056D3395-59A9-4693-9338-B078A9E67C34}"/>
                </a:ext>
              </a:extLst>
            </p:cNvPr>
            <p:cNvSpPr/>
            <p:nvPr/>
          </p:nvSpPr>
          <p:spPr>
            <a:xfrm>
              <a:off x="6749370" y="3402105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635">
              <a:extLst>
                <a:ext uri="{FF2B5EF4-FFF2-40B4-BE49-F238E27FC236}">
                  <a16:creationId xmlns:a16="http://schemas.microsoft.com/office/drawing/2014/main" id="{B0667E9C-6B12-4D44-B5F0-E70105FDF404}"/>
                </a:ext>
              </a:extLst>
            </p:cNvPr>
            <p:cNvSpPr/>
            <p:nvPr/>
          </p:nvSpPr>
          <p:spPr>
            <a:xfrm>
              <a:off x="6748394" y="338399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73" y="12331"/>
                  </a:moveTo>
                  <a:close/>
                </a:path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21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636">
              <a:extLst>
                <a:ext uri="{FF2B5EF4-FFF2-40B4-BE49-F238E27FC236}">
                  <a16:creationId xmlns:a16="http://schemas.microsoft.com/office/drawing/2014/main" id="{338EA84C-1F6B-4A86-956A-917242F3E1D4}"/>
                </a:ext>
              </a:extLst>
            </p:cNvPr>
            <p:cNvSpPr/>
            <p:nvPr/>
          </p:nvSpPr>
          <p:spPr>
            <a:xfrm>
              <a:off x="6749057" y="3365622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34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637">
              <a:extLst>
                <a:ext uri="{FF2B5EF4-FFF2-40B4-BE49-F238E27FC236}">
                  <a16:creationId xmlns:a16="http://schemas.microsoft.com/office/drawing/2014/main" id="{0AD88032-C09F-41D2-A8BB-3E1B4C4E1F14}"/>
                </a:ext>
              </a:extLst>
            </p:cNvPr>
            <p:cNvSpPr/>
            <p:nvPr/>
          </p:nvSpPr>
          <p:spPr>
            <a:xfrm>
              <a:off x="6750022" y="334735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66" y="0"/>
                  </a:moveTo>
                  <a:lnTo>
                    <a:pt x="0" y="12217"/>
                  </a:lnTo>
                  <a:lnTo>
                    <a:pt x="4635" y="12700"/>
                  </a:lnTo>
                  <a:lnTo>
                    <a:pt x="6476" y="69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638">
              <a:extLst>
                <a:ext uri="{FF2B5EF4-FFF2-40B4-BE49-F238E27FC236}">
                  <a16:creationId xmlns:a16="http://schemas.microsoft.com/office/drawing/2014/main" id="{3C50E50B-C767-4CEE-92CF-1526AC6C05D5}"/>
                </a:ext>
              </a:extLst>
            </p:cNvPr>
            <p:cNvSpPr/>
            <p:nvPr/>
          </p:nvSpPr>
          <p:spPr>
            <a:xfrm>
              <a:off x="6752791" y="332925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98" y="0"/>
                  </a:moveTo>
                  <a:lnTo>
                    <a:pt x="1333" y="2959"/>
                  </a:lnTo>
                  <a:lnTo>
                    <a:pt x="939" y="6032"/>
                  </a:lnTo>
                  <a:lnTo>
                    <a:pt x="0" y="12128"/>
                  </a:lnTo>
                  <a:lnTo>
                    <a:pt x="4597" y="12928"/>
                  </a:lnTo>
                  <a:lnTo>
                    <a:pt x="5524" y="6921"/>
                  </a:lnTo>
                  <a:lnTo>
                    <a:pt x="5905" y="3924"/>
                  </a:lnTo>
                  <a:lnTo>
                    <a:pt x="6845" y="101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639">
              <a:extLst>
                <a:ext uri="{FF2B5EF4-FFF2-40B4-BE49-F238E27FC236}">
                  <a16:creationId xmlns:a16="http://schemas.microsoft.com/office/drawing/2014/main" id="{0004A809-D26F-44DF-B6A1-A3ECEC869873}"/>
                </a:ext>
              </a:extLst>
            </p:cNvPr>
            <p:cNvSpPr/>
            <p:nvPr/>
          </p:nvSpPr>
          <p:spPr>
            <a:xfrm>
              <a:off x="6756582" y="3311438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73" y="0"/>
                  </a:moveTo>
                  <a:lnTo>
                    <a:pt x="0" y="11963"/>
                  </a:lnTo>
                  <a:lnTo>
                    <a:pt x="4533" y="13080"/>
                  </a:lnTo>
                  <a:lnTo>
                    <a:pt x="7556" y="132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640">
              <a:extLst>
                <a:ext uri="{FF2B5EF4-FFF2-40B4-BE49-F238E27FC236}">
                  <a16:creationId xmlns:a16="http://schemas.microsoft.com/office/drawing/2014/main" id="{C9939497-3E37-425D-91B8-49AD2232E56F}"/>
                </a:ext>
              </a:extLst>
            </p:cNvPr>
            <p:cNvSpPr/>
            <p:nvPr/>
          </p:nvSpPr>
          <p:spPr>
            <a:xfrm>
              <a:off x="6761401" y="3294049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32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641">
              <a:extLst>
                <a:ext uri="{FF2B5EF4-FFF2-40B4-BE49-F238E27FC236}">
                  <a16:creationId xmlns:a16="http://schemas.microsoft.com/office/drawing/2014/main" id="{9384709E-309E-4390-9248-FB6F624CF252}"/>
                </a:ext>
              </a:extLst>
            </p:cNvPr>
            <p:cNvSpPr/>
            <p:nvPr/>
          </p:nvSpPr>
          <p:spPr>
            <a:xfrm>
              <a:off x="6767721" y="3277031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89" y="0"/>
                  </a:moveTo>
                  <a:lnTo>
                    <a:pt x="2197" y="5562"/>
                  </a:lnTo>
                  <a:lnTo>
                    <a:pt x="990" y="8394"/>
                  </a:lnTo>
                  <a:lnTo>
                    <a:pt x="0" y="11341"/>
                  </a:lnTo>
                  <a:lnTo>
                    <a:pt x="4330" y="13055"/>
                  </a:lnTo>
                  <a:lnTo>
                    <a:pt x="5295" y="10185"/>
                  </a:lnTo>
                  <a:lnTo>
                    <a:pt x="6489" y="7391"/>
                  </a:lnTo>
                  <a:lnTo>
                    <a:pt x="9131" y="1930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642">
              <a:extLst>
                <a:ext uri="{FF2B5EF4-FFF2-40B4-BE49-F238E27FC236}">
                  <a16:creationId xmlns:a16="http://schemas.microsoft.com/office/drawing/2014/main" id="{0146D823-B165-4742-AF69-7D9D286128A4}"/>
                </a:ext>
              </a:extLst>
            </p:cNvPr>
            <p:cNvSpPr/>
            <p:nvPr/>
          </p:nvSpPr>
          <p:spPr>
            <a:xfrm>
              <a:off x="6775227" y="3260449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72" y="0"/>
                  </a:moveTo>
                  <a:lnTo>
                    <a:pt x="0" y="11137"/>
                  </a:lnTo>
                  <a:lnTo>
                    <a:pt x="4203" y="13157"/>
                  </a:lnTo>
                  <a:lnTo>
                    <a:pt x="9461" y="2222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643">
              <a:extLst>
                <a:ext uri="{FF2B5EF4-FFF2-40B4-BE49-F238E27FC236}">
                  <a16:creationId xmlns:a16="http://schemas.microsoft.com/office/drawing/2014/main" id="{3A02F04F-E996-4B66-9145-668FA9C2C33C}"/>
                </a:ext>
              </a:extLst>
            </p:cNvPr>
            <p:cNvSpPr/>
            <p:nvPr/>
          </p:nvSpPr>
          <p:spPr>
            <a:xfrm>
              <a:off x="6783697" y="324469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38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644">
              <a:extLst>
                <a:ext uri="{FF2B5EF4-FFF2-40B4-BE49-F238E27FC236}">
                  <a16:creationId xmlns:a16="http://schemas.microsoft.com/office/drawing/2014/main" id="{01733694-A4A9-4690-8F47-F872305554BE}"/>
                </a:ext>
              </a:extLst>
            </p:cNvPr>
            <p:cNvSpPr/>
            <p:nvPr/>
          </p:nvSpPr>
          <p:spPr>
            <a:xfrm>
              <a:off x="6792982" y="322954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31" y="0"/>
                  </a:moveTo>
                  <a:lnTo>
                    <a:pt x="0" y="9817"/>
                  </a:lnTo>
                  <a:lnTo>
                    <a:pt x="4152" y="12573"/>
                  </a:lnTo>
                  <a:lnTo>
                    <a:pt x="3886" y="12395"/>
                  </a:lnTo>
                  <a:lnTo>
                    <a:pt x="11290" y="2768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645">
              <a:extLst>
                <a:ext uri="{FF2B5EF4-FFF2-40B4-BE49-F238E27FC236}">
                  <a16:creationId xmlns:a16="http://schemas.microsoft.com/office/drawing/2014/main" id="{3F5CB866-1DC0-46F8-B3FF-E030C159603B}"/>
                </a:ext>
              </a:extLst>
            </p:cNvPr>
            <p:cNvSpPr/>
            <p:nvPr/>
          </p:nvSpPr>
          <p:spPr>
            <a:xfrm>
              <a:off x="6804134" y="3214810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91" y="0"/>
                  </a:moveTo>
                  <a:lnTo>
                    <a:pt x="0" y="9893"/>
                  </a:lnTo>
                  <a:lnTo>
                    <a:pt x="3683" y="12750"/>
                  </a:lnTo>
                  <a:lnTo>
                    <a:pt x="10947" y="3009"/>
                  </a:lnTo>
                  <a:lnTo>
                    <a:pt x="7391" y="0"/>
                  </a:lnTo>
                  <a:close/>
                </a:path>
                <a:path w="11429" h="13335">
                  <a:moveTo>
                    <a:pt x="10958" y="3009"/>
                  </a:moveTo>
                  <a:lnTo>
                    <a:pt x="11214" y="3225"/>
                  </a:lnTo>
                  <a:lnTo>
                    <a:pt x="10958" y="300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646">
              <a:extLst>
                <a:ext uri="{FF2B5EF4-FFF2-40B4-BE49-F238E27FC236}">
                  <a16:creationId xmlns:a16="http://schemas.microsoft.com/office/drawing/2014/main" id="{E97A243D-011B-451A-98EB-E51F7228D65F}"/>
                </a:ext>
              </a:extLst>
            </p:cNvPr>
            <p:cNvSpPr/>
            <p:nvPr/>
          </p:nvSpPr>
          <p:spPr>
            <a:xfrm>
              <a:off x="6815863" y="320140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79" y="12242"/>
                  </a:lnTo>
                  <a:lnTo>
                    <a:pt x="11645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647">
              <a:extLst>
                <a:ext uri="{FF2B5EF4-FFF2-40B4-BE49-F238E27FC236}">
                  <a16:creationId xmlns:a16="http://schemas.microsoft.com/office/drawing/2014/main" id="{3F3B6EC2-1D0F-40A9-9E35-6C32B11694F9}"/>
                </a:ext>
              </a:extLst>
            </p:cNvPr>
            <p:cNvSpPr/>
            <p:nvPr/>
          </p:nvSpPr>
          <p:spPr>
            <a:xfrm>
              <a:off x="6828380" y="3188778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44" y="0"/>
                  </a:moveTo>
                  <a:lnTo>
                    <a:pt x="0" y="8305"/>
                  </a:lnTo>
                  <a:lnTo>
                    <a:pt x="3276" y="11633"/>
                  </a:lnTo>
                  <a:lnTo>
                    <a:pt x="12255" y="3467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648">
              <a:extLst>
                <a:ext uri="{FF2B5EF4-FFF2-40B4-BE49-F238E27FC236}">
                  <a16:creationId xmlns:a16="http://schemas.microsoft.com/office/drawing/2014/main" id="{2BC50B55-2986-4CE7-A80E-F6E0DEEF3984}"/>
                </a:ext>
              </a:extLst>
            </p:cNvPr>
            <p:cNvSpPr/>
            <p:nvPr/>
          </p:nvSpPr>
          <p:spPr>
            <a:xfrm>
              <a:off x="6842007" y="317694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588" y="0"/>
                  </a:moveTo>
                  <a:lnTo>
                    <a:pt x="4648" y="3708"/>
                  </a:lnTo>
                  <a:lnTo>
                    <a:pt x="2197" y="5600"/>
                  </a:lnTo>
                  <a:lnTo>
                    <a:pt x="0" y="7772"/>
                  </a:lnTo>
                  <a:lnTo>
                    <a:pt x="3023" y="11302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649">
              <a:extLst>
                <a:ext uri="{FF2B5EF4-FFF2-40B4-BE49-F238E27FC236}">
                  <a16:creationId xmlns:a16="http://schemas.microsoft.com/office/drawing/2014/main" id="{1B6844FE-0F84-4782-AC19-C2B9C6CD7542}"/>
                </a:ext>
              </a:extLst>
            </p:cNvPr>
            <p:cNvSpPr/>
            <p:nvPr/>
          </p:nvSpPr>
          <p:spPr>
            <a:xfrm>
              <a:off x="6856454" y="316595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893" y="0"/>
                  </a:moveTo>
                  <a:lnTo>
                    <a:pt x="0" y="7365"/>
                  </a:lnTo>
                  <a:lnTo>
                    <a:pt x="2768" y="11112"/>
                  </a:lnTo>
                  <a:lnTo>
                    <a:pt x="12509" y="3860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650">
              <a:extLst>
                <a:ext uri="{FF2B5EF4-FFF2-40B4-BE49-F238E27FC236}">
                  <a16:creationId xmlns:a16="http://schemas.microsoft.com/office/drawing/2014/main" id="{A25FA294-849E-4291-9405-35C16B56EC9D}"/>
                </a:ext>
              </a:extLst>
            </p:cNvPr>
            <p:cNvSpPr/>
            <p:nvPr/>
          </p:nvSpPr>
          <p:spPr>
            <a:xfrm>
              <a:off x="6871513" y="315640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0566" y="0"/>
                  </a:moveTo>
                  <a:lnTo>
                    <a:pt x="0" y="6400"/>
                  </a:lnTo>
                  <a:lnTo>
                    <a:pt x="2527" y="10337"/>
                  </a:lnTo>
                  <a:lnTo>
                    <a:pt x="12903" y="4025"/>
                  </a:lnTo>
                  <a:lnTo>
                    <a:pt x="105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651">
              <a:extLst>
                <a:ext uri="{FF2B5EF4-FFF2-40B4-BE49-F238E27FC236}">
                  <a16:creationId xmlns:a16="http://schemas.microsoft.com/office/drawing/2014/main" id="{634B25EE-58A8-463A-8465-84AB6895A83D}"/>
                </a:ext>
              </a:extLst>
            </p:cNvPr>
            <p:cNvSpPr/>
            <p:nvPr/>
          </p:nvSpPr>
          <p:spPr>
            <a:xfrm>
              <a:off x="6887247" y="314780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87" y="0"/>
                  </a:moveTo>
                  <a:lnTo>
                    <a:pt x="2730" y="4000"/>
                  </a:lnTo>
                  <a:lnTo>
                    <a:pt x="0" y="5460"/>
                  </a:lnTo>
                  <a:lnTo>
                    <a:pt x="2247" y="9537"/>
                  </a:lnTo>
                  <a:lnTo>
                    <a:pt x="4927" y="8127"/>
                  </a:lnTo>
                  <a:lnTo>
                    <a:pt x="13131" y="41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652">
              <a:extLst>
                <a:ext uri="{FF2B5EF4-FFF2-40B4-BE49-F238E27FC236}">
                  <a16:creationId xmlns:a16="http://schemas.microsoft.com/office/drawing/2014/main" id="{3833C73A-D50C-4AEA-B83E-C1F65FDBAFCC}"/>
                </a:ext>
              </a:extLst>
            </p:cNvPr>
            <p:cNvSpPr/>
            <p:nvPr/>
          </p:nvSpPr>
          <p:spPr>
            <a:xfrm>
              <a:off x="6903782" y="314017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77" y="0"/>
                  </a:moveTo>
                  <a:lnTo>
                    <a:pt x="8293" y="863"/>
                  </a:lnTo>
                  <a:lnTo>
                    <a:pt x="5562" y="2324"/>
                  </a:lnTo>
                  <a:lnTo>
                    <a:pt x="0" y="5003"/>
                  </a:lnTo>
                  <a:lnTo>
                    <a:pt x="1955" y="9245"/>
                  </a:lnTo>
                  <a:lnTo>
                    <a:pt x="7429" y="6603"/>
                  </a:lnTo>
                  <a:lnTo>
                    <a:pt x="10096" y="5156"/>
                  </a:lnTo>
                  <a:lnTo>
                    <a:pt x="13030" y="4317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653">
              <a:extLst>
                <a:ext uri="{FF2B5EF4-FFF2-40B4-BE49-F238E27FC236}">
                  <a16:creationId xmlns:a16="http://schemas.microsoft.com/office/drawing/2014/main" id="{315F3FD9-5F81-4AD8-91B7-E79AC94CC5A9}"/>
                </a:ext>
              </a:extLst>
            </p:cNvPr>
            <p:cNvSpPr/>
            <p:nvPr/>
          </p:nvSpPr>
          <p:spPr>
            <a:xfrm>
              <a:off x="6920748" y="3133844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595" y="0"/>
                  </a:moveTo>
                  <a:lnTo>
                    <a:pt x="0" y="4241"/>
                  </a:lnTo>
                  <a:lnTo>
                    <a:pt x="1651" y="8610"/>
                  </a:lnTo>
                  <a:lnTo>
                    <a:pt x="13042" y="4432"/>
                  </a:lnTo>
                  <a:lnTo>
                    <a:pt x="115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654">
              <a:extLst>
                <a:ext uri="{FF2B5EF4-FFF2-40B4-BE49-F238E27FC236}">
                  <a16:creationId xmlns:a16="http://schemas.microsoft.com/office/drawing/2014/main" id="{76F613DF-B2F6-4EA0-8170-16FB4D5FB359}"/>
                </a:ext>
              </a:extLst>
            </p:cNvPr>
            <p:cNvSpPr/>
            <p:nvPr/>
          </p:nvSpPr>
          <p:spPr>
            <a:xfrm>
              <a:off x="6938085" y="312890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1963" y="0"/>
                  </a:moveTo>
                  <a:lnTo>
                    <a:pt x="0" y="3073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6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655">
              <a:extLst>
                <a:ext uri="{FF2B5EF4-FFF2-40B4-BE49-F238E27FC236}">
                  <a16:creationId xmlns:a16="http://schemas.microsoft.com/office/drawing/2014/main" id="{D97E54D2-784C-4F53-8887-6F1E2A619517}"/>
                </a:ext>
              </a:extLst>
            </p:cNvPr>
            <p:cNvSpPr/>
            <p:nvPr/>
          </p:nvSpPr>
          <p:spPr>
            <a:xfrm>
              <a:off x="6955911" y="3124973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03" y="0"/>
                  </a:moveTo>
                  <a:lnTo>
                    <a:pt x="5994" y="927"/>
                  </a:lnTo>
                  <a:lnTo>
                    <a:pt x="0" y="2425"/>
                  </a:lnTo>
                  <a:lnTo>
                    <a:pt x="1028" y="6959"/>
                  </a:lnTo>
                  <a:lnTo>
                    <a:pt x="6921" y="5499"/>
                  </a:lnTo>
                  <a:lnTo>
                    <a:pt x="12915" y="4584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656">
              <a:extLst>
                <a:ext uri="{FF2B5EF4-FFF2-40B4-BE49-F238E27FC236}">
                  <a16:creationId xmlns:a16="http://schemas.microsoft.com/office/drawing/2014/main" id="{E7AB46DF-48C5-413F-93B0-E0E2772B7142}"/>
                </a:ext>
              </a:extLst>
            </p:cNvPr>
            <p:cNvSpPr/>
            <p:nvPr/>
          </p:nvSpPr>
          <p:spPr>
            <a:xfrm>
              <a:off x="6973992" y="312218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04" y="0"/>
                  </a:moveTo>
                  <a:lnTo>
                    <a:pt x="0" y="1866"/>
                  </a:lnTo>
                  <a:lnTo>
                    <a:pt x="711" y="6477"/>
                  </a:lnTo>
                  <a:lnTo>
                    <a:pt x="12712" y="463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657">
              <a:extLst>
                <a:ext uri="{FF2B5EF4-FFF2-40B4-BE49-F238E27FC236}">
                  <a16:creationId xmlns:a16="http://schemas.microsoft.com/office/drawing/2014/main" id="{086928CB-A624-4412-9248-96BE40F02AFC}"/>
                </a:ext>
              </a:extLst>
            </p:cNvPr>
            <p:cNvSpPr/>
            <p:nvPr/>
          </p:nvSpPr>
          <p:spPr>
            <a:xfrm>
              <a:off x="6992222" y="3121083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31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658">
              <a:extLst>
                <a:ext uri="{FF2B5EF4-FFF2-40B4-BE49-F238E27FC236}">
                  <a16:creationId xmlns:a16="http://schemas.microsoft.com/office/drawing/2014/main" id="{39E5F66B-DC57-4EE0-9A79-B4FE4D16A113}"/>
                </a:ext>
              </a:extLst>
            </p:cNvPr>
            <p:cNvSpPr/>
            <p:nvPr/>
          </p:nvSpPr>
          <p:spPr>
            <a:xfrm>
              <a:off x="7010604" y="312047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7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7" y="4660"/>
                  </a:lnTo>
                  <a:close/>
                </a:path>
                <a:path w="12700" h="5714">
                  <a:moveTo>
                    <a:pt x="3086" y="0"/>
                  </a:moveTo>
                  <a:lnTo>
                    <a:pt x="0" y="304"/>
                  </a:lnTo>
                  <a:lnTo>
                    <a:pt x="76" y="4965"/>
                  </a:lnTo>
                  <a:lnTo>
                    <a:pt x="3111" y="4660"/>
                  </a:lnTo>
                  <a:lnTo>
                    <a:pt x="12217" y="4660"/>
                  </a:lnTo>
                  <a:lnTo>
                    <a:pt x="12331" y="46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659">
              <a:extLst>
                <a:ext uri="{FF2B5EF4-FFF2-40B4-BE49-F238E27FC236}">
                  <a16:creationId xmlns:a16="http://schemas.microsoft.com/office/drawing/2014/main" id="{63663C65-098C-42B1-BC0E-731B7CC305FD}"/>
                </a:ext>
              </a:extLst>
            </p:cNvPr>
            <p:cNvSpPr/>
            <p:nvPr/>
          </p:nvSpPr>
          <p:spPr>
            <a:xfrm>
              <a:off x="7028743" y="3121235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28" y="0"/>
                  </a:moveTo>
                  <a:lnTo>
                    <a:pt x="0" y="4660"/>
                  </a:lnTo>
                  <a:lnTo>
                    <a:pt x="12115" y="5270"/>
                  </a:lnTo>
                  <a:lnTo>
                    <a:pt x="12572" y="63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660">
              <a:extLst>
                <a:ext uri="{FF2B5EF4-FFF2-40B4-BE49-F238E27FC236}">
                  <a16:creationId xmlns:a16="http://schemas.microsoft.com/office/drawing/2014/main" id="{88692D1C-0377-4EC0-8289-0D021059C53F}"/>
                </a:ext>
              </a:extLst>
            </p:cNvPr>
            <p:cNvSpPr/>
            <p:nvPr/>
          </p:nvSpPr>
          <p:spPr>
            <a:xfrm>
              <a:off x="7046748" y="312265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35"/>
                  </a:lnTo>
                  <a:lnTo>
                    <a:pt x="12001" y="6464"/>
                  </a:lnTo>
                  <a:lnTo>
                    <a:pt x="12776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661">
              <a:extLst>
                <a:ext uri="{FF2B5EF4-FFF2-40B4-BE49-F238E27FC236}">
                  <a16:creationId xmlns:a16="http://schemas.microsoft.com/office/drawing/2014/main" id="{847C0ED4-314F-4543-A374-F50455C3C927}"/>
                </a:ext>
              </a:extLst>
            </p:cNvPr>
            <p:cNvSpPr/>
            <p:nvPr/>
          </p:nvSpPr>
          <p:spPr>
            <a:xfrm>
              <a:off x="7064625" y="312510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2546" y="4571"/>
                  </a:moveTo>
                  <a:lnTo>
                    <a:pt x="76" y="4571"/>
                  </a:lnTo>
                  <a:lnTo>
                    <a:pt x="11823" y="7607"/>
                  </a:lnTo>
                  <a:lnTo>
                    <a:pt x="12546" y="4571"/>
                  </a:lnTo>
                  <a:close/>
                </a:path>
                <a:path w="13334" h="7619">
                  <a:moveTo>
                    <a:pt x="939" y="0"/>
                  </a:moveTo>
                  <a:lnTo>
                    <a:pt x="0" y="4927"/>
                  </a:lnTo>
                  <a:lnTo>
                    <a:pt x="76" y="4571"/>
                  </a:lnTo>
                  <a:lnTo>
                    <a:pt x="12546" y="4571"/>
                  </a:lnTo>
                  <a:lnTo>
                    <a:pt x="12900" y="308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662">
              <a:extLst>
                <a:ext uri="{FF2B5EF4-FFF2-40B4-BE49-F238E27FC236}">
                  <a16:creationId xmlns:a16="http://schemas.microsoft.com/office/drawing/2014/main" id="{A0E9D33F-D576-4DA8-8624-D7F5141B97F5}"/>
                </a:ext>
              </a:extLst>
            </p:cNvPr>
            <p:cNvSpPr/>
            <p:nvPr/>
          </p:nvSpPr>
          <p:spPr>
            <a:xfrm>
              <a:off x="7082194" y="3129677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19">
                  <a:moveTo>
                    <a:pt x="1193" y="0"/>
                  </a:moveTo>
                  <a:lnTo>
                    <a:pt x="0" y="4508"/>
                  </a:lnTo>
                  <a:lnTo>
                    <a:pt x="8826" y="6769"/>
                  </a:lnTo>
                  <a:lnTo>
                    <a:pt x="11734" y="7620"/>
                  </a:lnTo>
                  <a:lnTo>
                    <a:pt x="13131" y="3162"/>
                  </a:lnTo>
                  <a:lnTo>
                    <a:pt x="10172" y="231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663">
              <a:extLst>
                <a:ext uri="{FF2B5EF4-FFF2-40B4-BE49-F238E27FC236}">
                  <a16:creationId xmlns:a16="http://schemas.microsoft.com/office/drawing/2014/main" id="{73CFC549-DA58-4F9C-9317-F623DEB319EC}"/>
                </a:ext>
              </a:extLst>
            </p:cNvPr>
            <p:cNvSpPr/>
            <p:nvPr/>
          </p:nvSpPr>
          <p:spPr>
            <a:xfrm>
              <a:off x="7099517" y="313492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98" y="0"/>
                  </a:moveTo>
                  <a:lnTo>
                    <a:pt x="0" y="4406"/>
                  </a:lnTo>
                  <a:lnTo>
                    <a:pt x="11391" y="8585"/>
                  </a:lnTo>
                  <a:lnTo>
                    <a:pt x="13093" y="424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664">
              <a:extLst>
                <a:ext uri="{FF2B5EF4-FFF2-40B4-BE49-F238E27FC236}">
                  <a16:creationId xmlns:a16="http://schemas.microsoft.com/office/drawing/2014/main" id="{6F0406B8-ECFC-4386-B658-DB6AA762890C}"/>
                </a:ext>
              </a:extLst>
            </p:cNvPr>
            <p:cNvSpPr/>
            <p:nvPr/>
          </p:nvSpPr>
          <p:spPr>
            <a:xfrm>
              <a:off x="7116493" y="3141253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790" y="0"/>
                  </a:moveTo>
                  <a:lnTo>
                    <a:pt x="0" y="4292"/>
                  </a:lnTo>
                  <a:lnTo>
                    <a:pt x="10960" y="9499"/>
                  </a:lnTo>
                  <a:lnTo>
                    <a:pt x="12954" y="529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665">
              <a:extLst>
                <a:ext uri="{FF2B5EF4-FFF2-40B4-BE49-F238E27FC236}">
                  <a16:creationId xmlns:a16="http://schemas.microsoft.com/office/drawing/2014/main" id="{E29C9D2F-2C7A-460B-87ED-A244CFAA3B82}"/>
                </a:ext>
              </a:extLst>
            </p:cNvPr>
            <p:cNvSpPr/>
            <p:nvPr/>
          </p:nvSpPr>
          <p:spPr>
            <a:xfrm>
              <a:off x="7132808" y="3149171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61" y="6794"/>
                  </a:lnTo>
                  <a:lnTo>
                    <a:pt x="8242" y="8026"/>
                  </a:lnTo>
                  <a:lnTo>
                    <a:pt x="10744" y="9778"/>
                  </a:lnTo>
                  <a:lnTo>
                    <a:pt x="13042" y="5714"/>
                  </a:lnTo>
                  <a:lnTo>
                    <a:pt x="10477" y="3949"/>
                  </a:lnTo>
                  <a:lnTo>
                    <a:pt x="7658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666">
              <a:extLst>
                <a:ext uri="{FF2B5EF4-FFF2-40B4-BE49-F238E27FC236}">
                  <a16:creationId xmlns:a16="http://schemas.microsoft.com/office/drawing/2014/main" id="{CD8C8BD7-5B6E-4380-801E-36785BB06130}"/>
                </a:ext>
              </a:extLst>
            </p:cNvPr>
            <p:cNvSpPr/>
            <p:nvPr/>
          </p:nvSpPr>
          <p:spPr>
            <a:xfrm>
              <a:off x="7148629" y="315802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2374" y="0"/>
                  </a:moveTo>
                  <a:lnTo>
                    <a:pt x="0" y="4000"/>
                  </a:lnTo>
                  <a:lnTo>
                    <a:pt x="10375" y="10312"/>
                  </a:lnTo>
                  <a:lnTo>
                    <a:pt x="12941" y="641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667">
              <a:extLst>
                <a:ext uri="{FF2B5EF4-FFF2-40B4-BE49-F238E27FC236}">
                  <a16:creationId xmlns:a16="http://schemas.microsoft.com/office/drawing/2014/main" id="{40CC1792-4A01-4B3D-B969-270AADD5C1F5}"/>
                </a:ext>
              </a:extLst>
            </p:cNvPr>
            <p:cNvSpPr/>
            <p:nvPr/>
          </p:nvSpPr>
          <p:spPr>
            <a:xfrm>
              <a:off x="7163923" y="316780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2654" y="0"/>
                  </a:moveTo>
                  <a:lnTo>
                    <a:pt x="0" y="3848"/>
                  </a:lnTo>
                  <a:lnTo>
                    <a:pt x="9728" y="11112"/>
                  </a:lnTo>
                  <a:lnTo>
                    <a:pt x="12560" y="740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668">
              <a:extLst>
                <a:ext uri="{FF2B5EF4-FFF2-40B4-BE49-F238E27FC236}">
                  <a16:creationId xmlns:a16="http://schemas.microsoft.com/office/drawing/2014/main" id="{F25BA2B6-88CE-40CB-A89F-4499641E51D1}"/>
                </a:ext>
              </a:extLst>
            </p:cNvPr>
            <p:cNvSpPr/>
            <p:nvPr/>
          </p:nvSpPr>
          <p:spPr>
            <a:xfrm>
              <a:off x="7178408" y="317883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908" y="0"/>
                  </a:moveTo>
                  <a:lnTo>
                    <a:pt x="0" y="3644"/>
                  </a:lnTo>
                  <a:lnTo>
                    <a:pt x="2539" y="5321"/>
                  </a:lnTo>
                  <a:lnTo>
                    <a:pt x="4749" y="7416"/>
                  </a:lnTo>
                  <a:lnTo>
                    <a:pt x="9245" y="11493"/>
                  </a:lnTo>
                  <a:lnTo>
                    <a:pt x="12318" y="7988"/>
                  </a:lnTo>
                  <a:lnTo>
                    <a:pt x="7746" y="3835"/>
                  </a:lnTo>
                  <a:lnTo>
                    <a:pt x="5499" y="171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669">
              <a:extLst>
                <a:ext uri="{FF2B5EF4-FFF2-40B4-BE49-F238E27FC236}">
                  <a16:creationId xmlns:a16="http://schemas.microsoft.com/office/drawing/2014/main" id="{3FB86632-7497-4402-815E-1577678A9868}"/>
                </a:ext>
              </a:extLst>
            </p:cNvPr>
            <p:cNvSpPr/>
            <p:nvPr/>
          </p:nvSpPr>
          <p:spPr>
            <a:xfrm>
              <a:off x="7192047" y="319089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28"/>
                  </a:lnTo>
                  <a:lnTo>
                    <a:pt x="6743" y="9550"/>
                  </a:lnTo>
                  <a:lnTo>
                    <a:pt x="8928" y="11645"/>
                  </a:lnTo>
                  <a:lnTo>
                    <a:pt x="12242" y="8356"/>
                  </a:lnTo>
                  <a:lnTo>
                    <a:pt x="10007" y="622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670">
              <a:extLst>
                <a:ext uri="{FF2B5EF4-FFF2-40B4-BE49-F238E27FC236}">
                  <a16:creationId xmlns:a16="http://schemas.microsoft.com/office/drawing/2014/main" id="{44873863-97E5-4408-86B8-351169EC6A1A}"/>
                </a:ext>
              </a:extLst>
            </p:cNvPr>
            <p:cNvSpPr/>
            <p:nvPr/>
          </p:nvSpPr>
          <p:spPr>
            <a:xfrm>
              <a:off x="7204968" y="3203736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90" y="0"/>
                  </a:moveTo>
                  <a:lnTo>
                    <a:pt x="0" y="3213"/>
                  </a:lnTo>
                  <a:lnTo>
                    <a:pt x="8166" y="12191"/>
                  </a:lnTo>
                  <a:lnTo>
                    <a:pt x="11696" y="9143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671">
              <a:extLst>
                <a:ext uri="{FF2B5EF4-FFF2-40B4-BE49-F238E27FC236}">
                  <a16:creationId xmlns:a16="http://schemas.microsoft.com/office/drawing/2014/main" id="{6FB4DECC-1379-499D-AB3E-8D1E069CD80E}"/>
                </a:ext>
              </a:extLst>
            </p:cNvPr>
            <p:cNvSpPr/>
            <p:nvPr/>
          </p:nvSpPr>
          <p:spPr>
            <a:xfrm>
              <a:off x="7217131" y="3217354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81" y="0"/>
                  </a:moveTo>
                  <a:lnTo>
                    <a:pt x="0" y="2971"/>
                  </a:lnTo>
                  <a:lnTo>
                    <a:pt x="7289" y="12674"/>
                  </a:lnTo>
                  <a:lnTo>
                    <a:pt x="11010" y="9880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672">
              <a:extLst>
                <a:ext uri="{FF2B5EF4-FFF2-40B4-BE49-F238E27FC236}">
                  <a16:creationId xmlns:a16="http://schemas.microsoft.com/office/drawing/2014/main" id="{2562CDD9-F28E-46AD-8058-A868821282BA}"/>
                </a:ext>
              </a:extLst>
            </p:cNvPr>
            <p:cNvSpPr/>
            <p:nvPr/>
          </p:nvSpPr>
          <p:spPr>
            <a:xfrm>
              <a:off x="7227986" y="3232069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3784" y="0"/>
                  </a:moveTo>
                  <a:lnTo>
                    <a:pt x="0" y="2717"/>
                  </a:lnTo>
                  <a:lnTo>
                    <a:pt x="3632" y="7581"/>
                  </a:lnTo>
                  <a:lnTo>
                    <a:pt x="5410" y="10033"/>
                  </a:lnTo>
                  <a:lnTo>
                    <a:pt x="6883" y="12700"/>
                  </a:lnTo>
                  <a:lnTo>
                    <a:pt x="10795" y="10160"/>
                  </a:lnTo>
                  <a:lnTo>
                    <a:pt x="9283" y="7454"/>
                  </a:lnTo>
                  <a:lnTo>
                    <a:pt x="7480" y="495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673">
              <a:extLst>
                <a:ext uri="{FF2B5EF4-FFF2-40B4-BE49-F238E27FC236}">
                  <a16:creationId xmlns:a16="http://schemas.microsoft.com/office/drawing/2014/main" id="{B821C37E-4CD9-4BA5-A5BC-54974831ED51}"/>
                </a:ext>
              </a:extLst>
            </p:cNvPr>
            <p:cNvSpPr/>
            <p:nvPr/>
          </p:nvSpPr>
          <p:spPr>
            <a:xfrm>
              <a:off x="7237947" y="324740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62" y="0"/>
                  </a:moveTo>
                  <a:lnTo>
                    <a:pt x="0" y="2451"/>
                  </a:lnTo>
                  <a:lnTo>
                    <a:pt x="6311" y="12814"/>
                  </a:lnTo>
                  <a:lnTo>
                    <a:pt x="10375" y="105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674">
              <a:extLst>
                <a:ext uri="{FF2B5EF4-FFF2-40B4-BE49-F238E27FC236}">
                  <a16:creationId xmlns:a16="http://schemas.microsoft.com/office/drawing/2014/main" id="{8681A36D-C91E-4BD0-ACB3-31AC24F3A1F1}"/>
                </a:ext>
              </a:extLst>
            </p:cNvPr>
            <p:cNvSpPr/>
            <p:nvPr/>
          </p:nvSpPr>
          <p:spPr>
            <a:xfrm>
              <a:off x="7247037" y="3263295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99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675">
              <a:extLst>
                <a:ext uri="{FF2B5EF4-FFF2-40B4-BE49-F238E27FC236}">
                  <a16:creationId xmlns:a16="http://schemas.microsoft.com/office/drawing/2014/main" id="{03541426-03E7-4A3A-BBA5-6FA792DC794C}"/>
                </a:ext>
              </a:extLst>
            </p:cNvPr>
            <p:cNvSpPr/>
            <p:nvPr/>
          </p:nvSpPr>
          <p:spPr>
            <a:xfrm>
              <a:off x="7254892" y="3279863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54" y="0"/>
                  </a:moveTo>
                  <a:lnTo>
                    <a:pt x="0" y="1879"/>
                  </a:lnTo>
                  <a:lnTo>
                    <a:pt x="1511" y="4533"/>
                  </a:lnTo>
                  <a:lnTo>
                    <a:pt x="2425" y="7442"/>
                  </a:lnTo>
                  <a:lnTo>
                    <a:pt x="4508" y="13144"/>
                  </a:lnTo>
                  <a:lnTo>
                    <a:pt x="8864" y="11468"/>
                  </a:lnTo>
                  <a:lnTo>
                    <a:pt x="6731" y="5664"/>
                  </a:lnTo>
                  <a:lnTo>
                    <a:pt x="5803" y="270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676">
              <a:extLst>
                <a:ext uri="{FF2B5EF4-FFF2-40B4-BE49-F238E27FC236}">
                  <a16:creationId xmlns:a16="http://schemas.microsoft.com/office/drawing/2014/main" id="{5B798658-783A-4A3B-8530-99E62B0E8365}"/>
                </a:ext>
              </a:extLst>
            </p:cNvPr>
            <p:cNvSpPr/>
            <p:nvPr/>
          </p:nvSpPr>
          <p:spPr>
            <a:xfrm>
              <a:off x="7261438" y="329700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36" y="10134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677">
              <a:extLst>
                <a:ext uri="{FF2B5EF4-FFF2-40B4-BE49-F238E27FC236}">
                  <a16:creationId xmlns:a16="http://schemas.microsoft.com/office/drawing/2014/main" id="{F3AAC31E-B421-4A07-A096-5C6B2E819E6B}"/>
                </a:ext>
              </a:extLst>
            </p:cNvPr>
            <p:cNvSpPr/>
            <p:nvPr/>
          </p:nvSpPr>
          <p:spPr>
            <a:xfrm>
              <a:off x="7267019" y="3314494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69"/>
                  </a:lnTo>
                  <a:lnTo>
                    <a:pt x="3022" y="13017"/>
                  </a:lnTo>
                  <a:lnTo>
                    <a:pt x="7556" y="1196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678">
              <a:extLst>
                <a:ext uri="{FF2B5EF4-FFF2-40B4-BE49-F238E27FC236}">
                  <a16:creationId xmlns:a16="http://schemas.microsoft.com/office/drawing/2014/main" id="{4D7BB3F8-02BB-48F0-8090-D82B0C1CEB2B}"/>
                </a:ext>
              </a:extLst>
            </p:cNvPr>
            <p:cNvSpPr/>
            <p:nvPr/>
          </p:nvSpPr>
          <p:spPr>
            <a:xfrm>
              <a:off x="7271523" y="333230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28" y="6934"/>
                  </a:lnTo>
                  <a:lnTo>
                    <a:pt x="1943" y="12941"/>
                  </a:lnTo>
                  <a:lnTo>
                    <a:pt x="6540" y="12192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679">
              <a:extLst>
                <a:ext uri="{FF2B5EF4-FFF2-40B4-BE49-F238E27FC236}">
                  <a16:creationId xmlns:a16="http://schemas.microsoft.com/office/drawing/2014/main" id="{B86341F5-CF80-40E5-AEA4-A634C96B925E}"/>
                </a:ext>
              </a:extLst>
            </p:cNvPr>
            <p:cNvSpPr/>
            <p:nvPr/>
          </p:nvSpPr>
          <p:spPr>
            <a:xfrm>
              <a:off x="7274359" y="3350487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10" y="0"/>
                  </a:moveTo>
                  <a:lnTo>
                    <a:pt x="0" y="635"/>
                  </a:lnTo>
                  <a:lnTo>
                    <a:pt x="1917" y="12623"/>
                  </a:lnTo>
                  <a:lnTo>
                    <a:pt x="1549" y="12661"/>
                  </a:lnTo>
                  <a:lnTo>
                    <a:pt x="6565" y="1220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680">
              <a:extLst>
                <a:ext uri="{FF2B5EF4-FFF2-40B4-BE49-F238E27FC236}">
                  <a16:creationId xmlns:a16="http://schemas.microsoft.com/office/drawing/2014/main" id="{3B78A593-479A-4FBF-8DB1-9AB9F147881A}"/>
                </a:ext>
              </a:extLst>
            </p:cNvPr>
            <p:cNvSpPr/>
            <p:nvPr/>
          </p:nvSpPr>
          <p:spPr>
            <a:xfrm>
              <a:off x="7276210" y="3368761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681">
              <a:extLst>
                <a:ext uri="{FF2B5EF4-FFF2-40B4-BE49-F238E27FC236}">
                  <a16:creationId xmlns:a16="http://schemas.microsoft.com/office/drawing/2014/main" id="{A7593DB4-3172-4D25-B736-7EAF022E034E}"/>
                </a:ext>
              </a:extLst>
            </p:cNvPr>
            <p:cNvSpPr/>
            <p:nvPr/>
          </p:nvSpPr>
          <p:spPr>
            <a:xfrm>
              <a:off x="7329881" y="4218584"/>
              <a:ext cx="528637" cy="5286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682">
              <a:extLst>
                <a:ext uri="{FF2B5EF4-FFF2-40B4-BE49-F238E27FC236}">
                  <a16:creationId xmlns:a16="http://schemas.microsoft.com/office/drawing/2014/main" id="{64E26D27-54FC-473A-80F4-B4A3C5845D82}"/>
                </a:ext>
              </a:extLst>
            </p:cNvPr>
            <p:cNvSpPr/>
            <p:nvPr/>
          </p:nvSpPr>
          <p:spPr>
            <a:xfrm>
              <a:off x="7855507" y="448290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83" y="0"/>
                  </a:moveTo>
                  <a:lnTo>
                    <a:pt x="622" y="0"/>
                  </a:lnTo>
                  <a:lnTo>
                    <a:pt x="0" y="12128"/>
                  </a:lnTo>
                  <a:lnTo>
                    <a:pt x="4660" y="12344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683">
              <a:extLst>
                <a:ext uri="{FF2B5EF4-FFF2-40B4-BE49-F238E27FC236}">
                  <a16:creationId xmlns:a16="http://schemas.microsoft.com/office/drawing/2014/main" id="{EF9C0692-0F75-41F1-A2A3-9B186CEBFE6D}"/>
                </a:ext>
              </a:extLst>
            </p:cNvPr>
            <p:cNvSpPr/>
            <p:nvPr/>
          </p:nvSpPr>
          <p:spPr>
            <a:xfrm>
              <a:off x="7854255" y="450096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52" y="0"/>
                  </a:moveTo>
                  <a:lnTo>
                    <a:pt x="355" y="12128"/>
                  </a:lnTo>
                  <a:lnTo>
                    <a:pt x="4635" y="12623"/>
                  </a:lnTo>
                  <a:lnTo>
                    <a:pt x="4991" y="12649"/>
                  </a:lnTo>
                  <a:lnTo>
                    <a:pt x="5600" y="317"/>
                  </a:lnTo>
                  <a:lnTo>
                    <a:pt x="952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1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684">
              <a:extLst>
                <a:ext uri="{FF2B5EF4-FFF2-40B4-BE49-F238E27FC236}">
                  <a16:creationId xmlns:a16="http://schemas.microsoft.com/office/drawing/2014/main" id="{BB02BCB7-B8F8-442B-8EBC-FC79F5DEBAE9}"/>
                </a:ext>
              </a:extLst>
            </p:cNvPr>
            <p:cNvSpPr/>
            <p:nvPr/>
          </p:nvSpPr>
          <p:spPr>
            <a:xfrm>
              <a:off x="7851538" y="451892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28" y="0"/>
                  </a:moveTo>
                  <a:lnTo>
                    <a:pt x="0" y="12001"/>
                  </a:lnTo>
                  <a:lnTo>
                    <a:pt x="4572" y="12852"/>
                  </a:lnTo>
                  <a:lnTo>
                    <a:pt x="6438" y="63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685">
              <a:extLst>
                <a:ext uri="{FF2B5EF4-FFF2-40B4-BE49-F238E27FC236}">
                  <a16:creationId xmlns:a16="http://schemas.microsoft.com/office/drawing/2014/main" id="{6A6032D2-DDB4-43FA-9A94-2F4A95F44E11}"/>
                </a:ext>
              </a:extLst>
            </p:cNvPr>
            <p:cNvSpPr/>
            <p:nvPr/>
          </p:nvSpPr>
          <p:spPr>
            <a:xfrm>
              <a:off x="7847502" y="4536786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81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686">
              <a:extLst>
                <a:ext uri="{FF2B5EF4-FFF2-40B4-BE49-F238E27FC236}">
                  <a16:creationId xmlns:a16="http://schemas.microsoft.com/office/drawing/2014/main" id="{47DF81FE-1752-4298-B752-274CD5CED89F}"/>
                </a:ext>
              </a:extLst>
            </p:cNvPr>
            <p:cNvSpPr/>
            <p:nvPr/>
          </p:nvSpPr>
          <p:spPr>
            <a:xfrm>
              <a:off x="7842486" y="4554291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32" y="5880"/>
                  </a:lnTo>
                  <a:lnTo>
                    <a:pt x="0" y="11595"/>
                  </a:lnTo>
                  <a:lnTo>
                    <a:pt x="4432" y="13068"/>
                  </a:lnTo>
                  <a:lnTo>
                    <a:pt x="6489" y="7251"/>
                  </a:lnTo>
                  <a:lnTo>
                    <a:pt x="8026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687">
              <a:extLst>
                <a:ext uri="{FF2B5EF4-FFF2-40B4-BE49-F238E27FC236}">
                  <a16:creationId xmlns:a16="http://schemas.microsoft.com/office/drawing/2014/main" id="{8731E853-E094-498F-9643-768F516C70FF}"/>
                </a:ext>
              </a:extLst>
            </p:cNvPr>
            <p:cNvSpPr/>
            <p:nvPr/>
          </p:nvSpPr>
          <p:spPr>
            <a:xfrm>
              <a:off x="7836272" y="457147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78" y="0"/>
                  </a:moveTo>
                  <a:lnTo>
                    <a:pt x="0" y="11391"/>
                  </a:lnTo>
                  <a:lnTo>
                    <a:pt x="4305" y="13182"/>
                  </a:lnTo>
                  <a:lnTo>
                    <a:pt x="8559" y="1574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688">
              <a:extLst>
                <a:ext uri="{FF2B5EF4-FFF2-40B4-BE49-F238E27FC236}">
                  <a16:creationId xmlns:a16="http://schemas.microsoft.com/office/drawing/2014/main" id="{6360DA32-EB24-44DC-9098-AEBA4B95087B}"/>
                </a:ext>
              </a:extLst>
            </p:cNvPr>
            <p:cNvSpPr/>
            <p:nvPr/>
          </p:nvSpPr>
          <p:spPr>
            <a:xfrm>
              <a:off x="7828620" y="458830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5270" y="0"/>
                  </a:moveTo>
                  <a:lnTo>
                    <a:pt x="0" y="10934"/>
                  </a:lnTo>
                  <a:lnTo>
                    <a:pt x="4178" y="13004"/>
                  </a:lnTo>
                  <a:lnTo>
                    <a:pt x="9537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689">
              <a:extLst>
                <a:ext uri="{FF2B5EF4-FFF2-40B4-BE49-F238E27FC236}">
                  <a16:creationId xmlns:a16="http://schemas.microsoft.com/office/drawing/2014/main" id="{D94C5736-25F0-4B31-83EA-3B93C1C46FAB}"/>
                </a:ext>
              </a:extLst>
            </p:cNvPr>
            <p:cNvSpPr/>
            <p:nvPr/>
          </p:nvSpPr>
          <p:spPr>
            <a:xfrm>
              <a:off x="7820037" y="460458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1"/>
                  </a:lnTo>
                  <a:lnTo>
                    <a:pt x="4013" y="12903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690">
              <a:extLst>
                <a:ext uri="{FF2B5EF4-FFF2-40B4-BE49-F238E27FC236}">
                  <a16:creationId xmlns:a16="http://schemas.microsoft.com/office/drawing/2014/main" id="{19942110-19FE-443B-97F6-644E7F529F48}"/>
                </a:ext>
              </a:extLst>
            </p:cNvPr>
            <p:cNvSpPr/>
            <p:nvPr/>
          </p:nvSpPr>
          <p:spPr>
            <a:xfrm>
              <a:off x="7810537" y="462020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228" y="10452"/>
                  </a:lnTo>
                  <a:lnTo>
                    <a:pt x="4076" y="13081"/>
                  </a:lnTo>
                  <a:lnTo>
                    <a:pt x="10375" y="2451"/>
                  </a:lnTo>
                  <a:lnTo>
                    <a:pt x="6413" y="0"/>
                  </a:lnTo>
                  <a:close/>
                </a:path>
                <a:path w="10795" h="13335">
                  <a:moveTo>
                    <a:pt x="0" y="10299"/>
                  </a:moveTo>
                  <a:lnTo>
                    <a:pt x="223" y="10452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691">
              <a:extLst>
                <a:ext uri="{FF2B5EF4-FFF2-40B4-BE49-F238E27FC236}">
                  <a16:creationId xmlns:a16="http://schemas.microsoft.com/office/drawing/2014/main" id="{C5671098-EEA7-4E2B-B924-A88DAC42461E}"/>
                </a:ext>
              </a:extLst>
            </p:cNvPr>
            <p:cNvSpPr/>
            <p:nvPr/>
          </p:nvSpPr>
          <p:spPr>
            <a:xfrm>
              <a:off x="7799709" y="463525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64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61" y="271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692">
              <a:extLst>
                <a:ext uri="{FF2B5EF4-FFF2-40B4-BE49-F238E27FC236}">
                  <a16:creationId xmlns:a16="http://schemas.microsoft.com/office/drawing/2014/main" id="{53070118-8D44-4766-96AB-E80818D46864}"/>
                </a:ext>
              </a:extLst>
            </p:cNvPr>
            <p:cNvSpPr/>
            <p:nvPr/>
          </p:nvSpPr>
          <p:spPr>
            <a:xfrm>
              <a:off x="7787964" y="4649725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66" y="0"/>
                  </a:moveTo>
                  <a:lnTo>
                    <a:pt x="0" y="8978"/>
                  </a:lnTo>
                  <a:lnTo>
                    <a:pt x="3454" y="12115"/>
                  </a:lnTo>
                  <a:lnTo>
                    <a:pt x="11760" y="297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693">
              <a:extLst>
                <a:ext uri="{FF2B5EF4-FFF2-40B4-BE49-F238E27FC236}">
                  <a16:creationId xmlns:a16="http://schemas.microsoft.com/office/drawing/2014/main" id="{E6237572-82D7-4440-9B3B-8F55D484B86B}"/>
                </a:ext>
              </a:extLst>
            </p:cNvPr>
            <p:cNvSpPr/>
            <p:nvPr/>
          </p:nvSpPr>
          <p:spPr>
            <a:xfrm>
              <a:off x="7775439" y="466310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34" y="0"/>
                  </a:moveTo>
                  <a:lnTo>
                    <a:pt x="4457" y="4495"/>
                  </a:lnTo>
                  <a:lnTo>
                    <a:pt x="2311" y="6629"/>
                  </a:lnTo>
                  <a:lnTo>
                    <a:pt x="0" y="8623"/>
                  </a:lnTo>
                  <a:lnTo>
                    <a:pt x="3238" y="11988"/>
                  </a:lnTo>
                  <a:lnTo>
                    <a:pt x="5562" y="9956"/>
                  </a:lnTo>
                  <a:lnTo>
                    <a:pt x="7747" y="7785"/>
                  </a:lnTo>
                  <a:lnTo>
                    <a:pt x="11912" y="321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694">
              <a:extLst>
                <a:ext uri="{FF2B5EF4-FFF2-40B4-BE49-F238E27FC236}">
                  <a16:creationId xmlns:a16="http://schemas.microsoft.com/office/drawing/2014/main" id="{37E5EBCE-7B96-4137-A15F-A4106968DDB4}"/>
                </a:ext>
              </a:extLst>
            </p:cNvPr>
            <p:cNvSpPr/>
            <p:nvPr/>
          </p:nvSpPr>
          <p:spPr>
            <a:xfrm>
              <a:off x="7762061" y="467571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91" y="0"/>
                  </a:moveTo>
                  <a:lnTo>
                    <a:pt x="0" y="8178"/>
                  </a:lnTo>
                  <a:lnTo>
                    <a:pt x="2997" y="11747"/>
                  </a:lnTo>
                  <a:lnTo>
                    <a:pt x="12141" y="3441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695">
              <a:extLst>
                <a:ext uri="{FF2B5EF4-FFF2-40B4-BE49-F238E27FC236}">
                  <a16:creationId xmlns:a16="http://schemas.microsoft.com/office/drawing/2014/main" id="{14A11233-214C-47FE-BFA6-C49AAD3FB7A4}"/>
                </a:ext>
              </a:extLst>
            </p:cNvPr>
            <p:cNvSpPr/>
            <p:nvPr/>
          </p:nvSpPr>
          <p:spPr>
            <a:xfrm>
              <a:off x="7747688" y="468757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28" y="0"/>
                  </a:moveTo>
                  <a:lnTo>
                    <a:pt x="0" y="7264"/>
                  </a:lnTo>
                  <a:lnTo>
                    <a:pt x="2730" y="11036"/>
                  </a:lnTo>
                  <a:lnTo>
                    <a:pt x="12636" y="3632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696">
              <a:extLst>
                <a:ext uri="{FF2B5EF4-FFF2-40B4-BE49-F238E27FC236}">
                  <a16:creationId xmlns:a16="http://schemas.microsoft.com/office/drawing/2014/main" id="{884909E4-8C96-4051-ACD9-3780BA78B0AB}"/>
                </a:ext>
              </a:extLst>
            </p:cNvPr>
            <p:cNvSpPr/>
            <p:nvPr/>
          </p:nvSpPr>
          <p:spPr>
            <a:xfrm>
              <a:off x="7732700" y="469840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36" y="0"/>
                  </a:moveTo>
                  <a:lnTo>
                    <a:pt x="10426" y="292"/>
                  </a:lnTo>
                  <a:lnTo>
                    <a:pt x="0" y="6527"/>
                  </a:lnTo>
                  <a:lnTo>
                    <a:pt x="2476" y="10490"/>
                  </a:lnTo>
                  <a:lnTo>
                    <a:pt x="13081" y="4127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697">
              <a:extLst>
                <a:ext uri="{FF2B5EF4-FFF2-40B4-BE49-F238E27FC236}">
                  <a16:creationId xmlns:a16="http://schemas.microsoft.com/office/drawing/2014/main" id="{83253B2E-0169-44A2-9DAE-0819C6836D52}"/>
                </a:ext>
              </a:extLst>
            </p:cNvPr>
            <p:cNvSpPr/>
            <p:nvPr/>
          </p:nvSpPr>
          <p:spPr>
            <a:xfrm>
              <a:off x="7717159" y="4708021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64" y="0"/>
                  </a:moveTo>
                  <a:lnTo>
                    <a:pt x="177" y="6438"/>
                  </a:lnTo>
                  <a:lnTo>
                    <a:pt x="2374" y="10553"/>
                  </a:lnTo>
                  <a:lnTo>
                    <a:pt x="12852" y="4000"/>
                  </a:lnTo>
                  <a:lnTo>
                    <a:pt x="10464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70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698">
              <a:extLst>
                <a:ext uri="{FF2B5EF4-FFF2-40B4-BE49-F238E27FC236}">
                  <a16:creationId xmlns:a16="http://schemas.microsoft.com/office/drawing/2014/main" id="{76ED6041-E192-4DBE-80B1-6A8665F44E0B}"/>
                </a:ext>
              </a:extLst>
            </p:cNvPr>
            <p:cNvSpPr/>
            <p:nvPr/>
          </p:nvSpPr>
          <p:spPr>
            <a:xfrm>
              <a:off x="7700876" y="471671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892" y="9524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699">
              <a:extLst>
                <a:ext uri="{FF2B5EF4-FFF2-40B4-BE49-F238E27FC236}">
                  <a16:creationId xmlns:a16="http://schemas.microsoft.com/office/drawing/2014/main" id="{1FD35C5E-7944-48B1-9146-BBD8E58393AF}"/>
                </a:ext>
              </a:extLst>
            </p:cNvPr>
            <p:cNvSpPr/>
            <p:nvPr/>
          </p:nvSpPr>
          <p:spPr>
            <a:xfrm>
              <a:off x="7684095" y="4724506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65"/>
                  </a:lnTo>
                  <a:lnTo>
                    <a:pt x="1600" y="8547"/>
                  </a:lnTo>
                  <a:lnTo>
                    <a:pt x="13195" y="4292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700">
              <a:extLst>
                <a:ext uri="{FF2B5EF4-FFF2-40B4-BE49-F238E27FC236}">
                  <a16:creationId xmlns:a16="http://schemas.microsoft.com/office/drawing/2014/main" id="{2383324D-9470-4C3F-A627-2F0A7E6994C0}"/>
                </a:ext>
              </a:extLst>
            </p:cNvPr>
            <p:cNvSpPr/>
            <p:nvPr/>
          </p:nvSpPr>
          <p:spPr>
            <a:xfrm>
              <a:off x="7666962" y="473071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295" y="8153"/>
                  </a:lnTo>
                  <a:lnTo>
                    <a:pt x="4305" y="7454"/>
                  </a:lnTo>
                  <a:lnTo>
                    <a:pt x="7251" y="6540"/>
                  </a:lnTo>
                  <a:lnTo>
                    <a:pt x="13055" y="4419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701">
              <a:extLst>
                <a:ext uri="{FF2B5EF4-FFF2-40B4-BE49-F238E27FC236}">
                  <a16:creationId xmlns:a16="http://schemas.microsoft.com/office/drawing/2014/main" id="{DBD9693E-E968-4080-95D1-564EBB8679EA}"/>
                </a:ext>
              </a:extLst>
            </p:cNvPr>
            <p:cNvSpPr/>
            <p:nvPr/>
          </p:nvSpPr>
          <p:spPr>
            <a:xfrm>
              <a:off x="7649448" y="4735869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47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41" y="4508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702">
              <a:extLst>
                <a:ext uri="{FF2B5EF4-FFF2-40B4-BE49-F238E27FC236}">
                  <a16:creationId xmlns:a16="http://schemas.microsoft.com/office/drawing/2014/main" id="{F719DAAB-85EE-447E-9611-A4250F1E5D98}"/>
                </a:ext>
              </a:extLst>
            </p:cNvPr>
            <p:cNvSpPr/>
            <p:nvPr/>
          </p:nvSpPr>
          <p:spPr>
            <a:xfrm>
              <a:off x="7631633" y="4740033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1988" y="0"/>
                  </a:moveTo>
                  <a:lnTo>
                    <a:pt x="0" y="1828"/>
                  </a:lnTo>
                  <a:lnTo>
                    <a:pt x="660" y="6438"/>
                  </a:lnTo>
                  <a:lnTo>
                    <a:pt x="12877" y="4584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703">
              <a:extLst>
                <a:ext uri="{FF2B5EF4-FFF2-40B4-BE49-F238E27FC236}">
                  <a16:creationId xmlns:a16="http://schemas.microsoft.com/office/drawing/2014/main" id="{DAC3CED2-AA85-4BBB-8B39-2B7B1D61EF01}"/>
                </a:ext>
              </a:extLst>
            </p:cNvPr>
            <p:cNvSpPr/>
            <p:nvPr/>
          </p:nvSpPr>
          <p:spPr>
            <a:xfrm>
              <a:off x="7613675" y="4742766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93" y="571"/>
                  </a:lnTo>
                  <a:lnTo>
                    <a:pt x="6070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601" y="5219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704">
              <a:extLst>
                <a:ext uri="{FF2B5EF4-FFF2-40B4-BE49-F238E27FC236}">
                  <a16:creationId xmlns:a16="http://schemas.microsoft.com/office/drawing/2014/main" id="{C67A3D60-FDF7-4FF8-80B1-2C827FABCBF1}"/>
                </a:ext>
              </a:extLst>
            </p:cNvPr>
            <p:cNvSpPr/>
            <p:nvPr/>
          </p:nvSpPr>
          <p:spPr>
            <a:xfrm>
              <a:off x="7595616" y="474416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705">
              <a:extLst>
                <a:ext uri="{FF2B5EF4-FFF2-40B4-BE49-F238E27FC236}">
                  <a16:creationId xmlns:a16="http://schemas.microsoft.com/office/drawing/2014/main" id="{CC7E6B1A-78CC-482C-A8EE-06E5165919A0}"/>
                </a:ext>
              </a:extLst>
            </p:cNvPr>
            <p:cNvSpPr/>
            <p:nvPr/>
          </p:nvSpPr>
          <p:spPr>
            <a:xfrm>
              <a:off x="7577266" y="474400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92" y="0"/>
                  </a:moveTo>
                  <a:lnTo>
                    <a:pt x="0" y="4648"/>
                  </a:lnTo>
                  <a:lnTo>
                    <a:pt x="12331" y="5283"/>
                  </a:lnTo>
                  <a:lnTo>
                    <a:pt x="12420" y="6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706">
              <a:extLst>
                <a:ext uri="{FF2B5EF4-FFF2-40B4-BE49-F238E27FC236}">
                  <a16:creationId xmlns:a16="http://schemas.microsoft.com/office/drawing/2014/main" id="{1BC1F5CE-DC66-4FC9-ABDA-C51C02BC1F0B}"/>
                </a:ext>
              </a:extLst>
            </p:cNvPr>
            <p:cNvSpPr/>
            <p:nvPr/>
          </p:nvSpPr>
          <p:spPr>
            <a:xfrm>
              <a:off x="7558972" y="4742296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108" y="5549"/>
                  </a:lnTo>
                  <a:lnTo>
                    <a:pt x="9144" y="6083"/>
                  </a:lnTo>
                  <a:lnTo>
                    <a:pt x="12255" y="6057"/>
                  </a:lnTo>
                  <a:lnTo>
                    <a:pt x="12647" y="1435"/>
                  </a:lnTo>
                  <a:lnTo>
                    <a:pt x="9601" y="1435"/>
                  </a:lnTo>
                  <a:lnTo>
                    <a:pt x="6604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35"/>
                  </a:lnTo>
                  <a:lnTo>
                    <a:pt x="12647" y="143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707">
              <a:extLst>
                <a:ext uri="{FF2B5EF4-FFF2-40B4-BE49-F238E27FC236}">
                  <a16:creationId xmlns:a16="http://schemas.microsoft.com/office/drawing/2014/main" id="{D71BF0E8-8F18-40FF-B123-2587DBEE395D}"/>
                </a:ext>
              </a:extLst>
            </p:cNvPr>
            <p:cNvSpPr/>
            <p:nvPr/>
          </p:nvSpPr>
          <p:spPr>
            <a:xfrm>
              <a:off x="7540782" y="473956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27" y="0"/>
                  </a:moveTo>
                  <a:lnTo>
                    <a:pt x="0" y="4572"/>
                  </a:lnTo>
                  <a:lnTo>
                    <a:pt x="12204" y="6438"/>
                  </a:lnTo>
                  <a:lnTo>
                    <a:pt x="12928" y="18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708">
              <a:extLst>
                <a:ext uri="{FF2B5EF4-FFF2-40B4-BE49-F238E27FC236}">
                  <a16:creationId xmlns:a16="http://schemas.microsoft.com/office/drawing/2014/main" id="{27730BC5-5176-43DF-856E-19BCB11DEC12}"/>
                </a:ext>
              </a:extLst>
            </p:cNvPr>
            <p:cNvSpPr/>
            <p:nvPr/>
          </p:nvSpPr>
          <p:spPr>
            <a:xfrm>
              <a:off x="7522947" y="473509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63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709">
              <a:extLst>
                <a:ext uri="{FF2B5EF4-FFF2-40B4-BE49-F238E27FC236}">
                  <a16:creationId xmlns:a16="http://schemas.microsoft.com/office/drawing/2014/main" id="{0EF858B0-286F-4F3F-830C-47B387C77B7F}"/>
                </a:ext>
              </a:extLst>
            </p:cNvPr>
            <p:cNvSpPr/>
            <p:nvPr/>
          </p:nvSpPr>
          <p:spPr>
            <a:xfrm>
              <a:off x="7505427" y="4729652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49" y="0"/>
                  </a:moveTo>
                  <a:lnTo>
                    <a:pt x="0" y="4394"/>
                  </a:lnTo>
                  <a:lnTo>
                    <a:pt x="11556" y="8775"/>
                  </a:lnTo>
                  <a:lnTo>
                    <a:pt x="12898" y="431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710">
              <a:extLst>
                <a:ext uri="{FF2B5EF4-FFF2-40B4-BE49-F238E27FC236}">
                  <a16:creationId xmlns:a16="http://schemas.microsoft.com/office/drawing/2014/main" id="{3A101F19-B97B-441E-9FF7-EFE3379E703C}"/>
                </a:ext>
              </a:extLst>
            </p:cNvPr>
            <p:cNvSpPr/>
            <p:nvPr/>
          </p:nvSpPr>
          <p:spPr>
            <a:xfrm>
              <a:off x="7488091" y="472322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993" y="0"/>
                  </a:moveTo>
                  <a:lnTo>
                    <a:pt x="0" y="4610"/>
                  </a:lnTo>
                  <a:lnTo>
                    <a:pt x="11658" y="8737"/>
                  </a:lnTo>
                  <a:lnTo>
                    <a:pt x="13309" y="4381"/>
                  </a:lnTo>
                  <a:lnTo>
                    <a:pt x="1854" y="33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711">
              <a:extLst>
                <a:ext uri="{FF2B5EF4-FFF2-40B4-BE49-F238E27FC236}">
                  <a16:creationId xmlns:a16="http://schemas.microsoft.com/office/drawing/2014/main" id="{09484E3F-E5A6-4778-B024-C09817376FD1}"/>
                </a:ext>
              </a:extLst>
            </p:cNvPr>
            <p:cNvSpPr/>
            <p:nvPr/>
          </p:nvSpPr>
          <p:spPr>
            <a:xfrm>
              <a:off x="7471654" y="4715371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37" y="9512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712">
              <a:extLst>
                <a:ext uri="{FF2B5EF4-FFF2-40B4-BE49-F238E27FC236}">
                  <a16:creationId xmlns:a16="http://schemas.microsoft.com/office/drawing/2014/main" id="{426B3E52-3091-4262-8415-2EBA926C7855}"/>
                </a:ext>
              </a:extLst>
            </p:cNvPr>
            <p:cNvSpPr/>
            <p:nvPr/>
          </p:nvSpPr>
          <p:spPr>
            <a:xfrm>
              <a:off x="7455699" y="470641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53" y="10388"/>
                  </a:lnTo>
                  <a:lnTo>
                    <a:pt x="12788" y="629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713">
              <a:extLst>
                <a:ext uri="{FF2B5EF4-FFF2-40B4-BE49-F238E27FC236}">
                  <a16:creationId xmlns:a16="http://schemas.microsoft.com/office/drawing/2014/main" id="{22F5745D-A885-4B10-B854-AA7AD2CF8774}"/>
                </a:ext>
              </a:extLst>
            </p:cNvPr>
            <p:cNvSpPr/>
            <p:nvPr/>
          </p:nvSpPr>
          <p:spPr>
            <a:xfrm>
              <a:off x="7440294" y="469654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692" y="0"/>
                  </a:moveTo>
                  <a:lnTo>
                    <a:pt x="0" y="3810"/>
                  </a:lnTo>
                  <a:lnTo>
                    <a:pt x="4940" y="7493"/>
                  </a:lnTo>
                  <a:lnTo>
                    <a:pt x="10223" y="10706"/>
                  </a:lnTo>
                  <a:lnTo>
                    <a:pt x="12750" y="6781"/>
                  </a:lnTo>
                  <a:lnTo>
                    <a:pt x="7556" y="363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714">
              <a:extLst>
                <a:ext uri="{FF2B5EF4-FFF2-40B4-BE49-F238E27FC236}">
                  <a16:creationId xmlns:a16="http://schemas.microsoft.com/office/drawing/2014/main" id="{9104C133-034F-4A66-9202-012986C2EC82}"/>
                </a:ext>
              </a:extLst>
            </p:cNvPr>
            <p:cNvSpPr/>
            <p:nvPr/>
          </p:nvSpPr>
          <p:spPr>
            <a:xfrm>
              <a:off x="7425561" y="468571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77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715">
              <a:extLst>
                <a:ext uri="{FF2B5EF4-FFF2-40B4-BE49-F238E27FC236}">
                  <a16:creationId xmlns:a16="http://schemas.microsoft.com/office/drawing/2014/main" id="{C28367F7-2479-49CC-B9A5-BC1BF6073DE3}"/>
                </a:ext>
              </a:extLst>
            </p:cNvPr>
            <p:cNvSpPr/>
            <p:nvPr/>
          </p:nvSpPr>
          <p:spPr>
            <a:xfrm>
              <a:off x="7411870" y="4673636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87" y="0"/>
                  </a:moveTo>
                  <a:lnTo>
                    <a:pt x="0" y="3403"/>
                  </a:lnTo>
                  <a:lnTo>
                    <a:pt x="9131" y="11709"/>
                  </a:lnTo>
                  <a:lnTo>
                    <a:pt x="12179" y="816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716">
              <a:extLst>
                <a:ext uri="{FF2B5EF4-FFF2-40B4-BE49-F238E27FC236}">
                  <a16:creationId xmlns:a16="http://schemas.microsoft.com/office/drawing/2014/main" id="{D20C3D51-6159-4E80-94B8-ADF7B8013E9F}"/>
                </a:ext>
              </a:extLst>
            </p:cNvPr>
            <p:cNvSpPr/>
            <p:nvPr/>
          </p:nvSpPr>
          <p:spPr>
            <a:xfrm>
              <a:off x="7398928" y="466081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16" y="0"/>
                  </a:moveTo>
                  <a:lnTo>
                    <a:pt x="0" y="3175"/>
                  </a:lnTo>
                  <a:lnTo>
                    <a:pt x="8204" y="12420"/>
                  </a:lnTo>
                  <a:lnTo>
                    <a:pt x="11485" y="9080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717">
              <a:extLst>
                <a:ext uri="{FF2B5EF4-FFF2-40B4-BE49-F238E27FC236}">
                  <a16:creationId xmlns:a16="http://schemas.microsoft.com/office/drawing/2014/main" id="{B209F44D-9154-4E64-9230-94330DE506CE}"/>
                </a:ext>
              </a:extLst>
            </p:cNvPr>
            <p:cNvSpPr/>
            <p:nvPr/>
          </p:nvSpPr>
          <p:spPr>
            <a:xfrm>
              <a:off x="7386490" y="4647264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69" y="12242"/>
                  </a:lnTo>
                  <a:lnTo>
                    <a:pt x="11849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718">
              <a:extLst>
                <a:ext uri="{FF2B5EF4-FFF2-40B4-BE49-F238E27FC236}">
                  <a16:creationId xmlns:a16="http://schemas.microsoft.com/office/drawing/2014/main" id="{39AFB86F-B68B-4F89-84E6-6617E70A94C4}"/>
                </a:ext>
              </a:extLst>
            </p:cNvPr>
            <p:cNvSpPr/>
            <p:nvPr/>
          </p:nvSpPr>
          <p:spPr>
            <a:xfrm>
              <a:off x="7375739" y="463278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6"/>
                  </a:lnTo>
                  <a:lnTo>
                    <a:pt x="7404" y="12560"/>
                  </a:lnTo>
                  <a:lnTo>
                    <a:pt x="11099" y="971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719">
              <a:extLst>
                <a:ext uri="{FF2B5EF4-FFF2-40B4-BE49-F238E27FC236}">
                  <a16:creationId xmlns:a16="http://schemas.microsoft.com/office/drawing/2014/main" id="{2E467EEE-E3FD-44F7-8E06-3DBDD8BFFBE5}"/>
                </a:ext>
              </a:extLst>
            </p:cNvPr>
            <p:cNvSpPr/>
            <p:nvPr/>
          </p:nvSpPr>
          <p:spPr>
            <a:xfrm>
              <a:off x="7365844" y="4617560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13" y="12966"/>
                  </a:lnTo>
                  <a:lnTo>
                    <a:pt x="10286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720">
              <a:extLst>
                <a:ext uri="{FF2B5EF4-FFF2-40B4-BE49-F238E27FC236}">
                  <a16:creationId xmlns:a16="http://schemas.microsoft.com/office/drawing/2014/main" id="{DA86EBDA-F918-42E8-92AC-863D91BE97E7}"/>
                </a:ext>
              </a:extLst>
            </p:cNvPr>
            <p:cNvSpPr/>
            <p:nvPr/>
          </p:nvSpPr>
          <p:spPr>
            <a:xfrm>
              <a:off x="7356861" y="4601803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52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1" y="12979"/>
                  </a:lnTo>
                  <a:lnTo>
                    <a:pt x="9880" y="10680"/>
                  </a:lnTo>
                  <a:lnTo>
                    <a:pt x="6781" y="5461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721">
              <a:extLst>
                <a:ext uri="{FF2B5EF4-FFF2-40B4-BE49-F238E27FC236}">
                  <a16:creationId xmlns:a16="http://schemas.microsoft.com/office/drawing/2014/main" id="{D9FCD7DC-7A34-4602-806C-F556ECC0831F}"/>
                </a:ext>
              </a:extLst>
            </p:cNvPr>
            <p:cNvSpPr/>
            <p:nvPr/>
          </p:nvSpPr>
          <p:spPr>
            <a:xfrm>
              <a:off x="7348871" y="4585512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722">
              <a:extLst>
                <a:ext uri="{FF2B5EF4-FFF2-40B4-BE49-F238E27FC236}">
                  <a16:creationId xmlns:a16="http://schemas.microsoft.com/office/drawing/2014/main" id="{3AE2E370-6987-44A7-AB36-82D181728901}"/>
                </a:ext>
              </a:extLst>
            </p:cNvPr>
            <p:cNvSpPr/>
            <p:nvPr/>
          </p:nvSpPr>
          <p:spPr>
            <a:xfrm>
              <a:off x="7342480" y="4568558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3"/>
                  </a:lnTo>
                  <a:lnTo>
                    <a:pt x="4241" y="13131"/>
                  </a:lnTo>
                  <a:lnTo>
                    <a:pt x="8572" y="11391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723">
              <a:extLst>
                <a:ext uri="{FF2B5EF4-FFF2-40B4-BE49-F238E27FC236}">
                  <a16:creationId xmlns:a16="http://schemas.microsoft.com/office/drawing/2014/main" id="{317D02A1-4537-47E2-A796-472AE4DD0B4B}"/>
                </a:ext>
              </a:extLst>
            </p:cNvPr>
            <p:cNvSpPr/>
            <p:nvPr/>
          </p:nvSpPr>
          <p:spPr>
            <a:xfrm>
              <a:off x="7337108" y="4551300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33" y="13220"/>
                  </a:lnTo>
                  <a:lnTo>
                    <a:pt x="7377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724">
              <a:extLst>
                <a:ext uri="{FF2B5EF4-FFF2-40B4-BE49-F238E27FC236}">
                  <a16:creationId xmlns:a16="http://schemas.microsoft.com/office/drawing/2014/main" id="{EAEEE988-74E4-418E-90A0-99DA26C95CEC}"/>
                </a:ext>
              </a:extLst>
            </p:cNvPr>
            <p:cNvSpPr/>
            <p:nvPr/>
          </p:nvSpPr>
          <p:spPr>
            <a:xfrm>
              <a:off x="7332336" y="4533744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725">
              <a:extLst>
                <a:ext uri="{FF2B5EF4-FFF2-40B4-BE49-F238E27FC236}">
                  <a16:creationId xmlns:a16="http://schemas.microsoft.com/office/drawing/2014/main" id="{AC159F33-4505-4D80-A0C0-8466962B1D7E}"/>
                </a:ext>
              </a:extLst>
            </p:cNvPr>
            <p:cNvSpPr/>
            <p:nvPr/>
          </p:nvSpPr>
          <p:spPr>
            <a:xfrm>
              <a:off x="7329937" y="4515873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71"/>
                  </a:lnTo>
                  <a:lnTo>
                    <a:pt x="1866" y="12788"/>
                  </a:lnTo>
                  <a:lnTo>
                    <a:pt x="6464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726">
              <a:extLst>
                <a:ext uri="{FF2B5EF4-FFF2-40B4-BE49-F238E27FC236}">
                  <a16:creationId xmlns:a16="http://schemas.microsoft.com/office/drawing/2014/main" id="{A77E1E81-9878-4DB3-BF91-09C5E1EDE77C}"/>
                </a:ext>
              </a:extLst>
            </p:cNvPr>
            <p:cNvSpPr/>
            <p:nvPr/>
          </p:nvSpPr>
          <p:spPr>
            <a:xfrm>
              <a:off x="7328373" y="449787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727">
              <a:extLst>
                <a:ext uri="{FF2B5EF4-FFF2-40B4-BE49-F238E27FC236}">
                  <a16:creationId xmlns:a16="http://schemas.microsoft.com/office/drawing/2014/main" id="{2ADA47CF-16FF-4FB7-BEF1-A990B4FDE0FB}"/>
                </a:ext>
              </a:extLst>
            </p:cNvPr>
            <p:cNvSpPr/>
            <p:nvPr/>
          </p:nvSpPr>
          <p:spPr>
            <a:xfrm>
              <a:off x="7327396" y="447976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21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728">
              <a:extLst>
                <a:ext uri="{FF2B5EF4-FFF2-40B4-BE49-F238E27FC236}">
                  <a16:creationId xmlns:a16="http://schemas.microsoft.com/office/drawing/2014/main" id="{4F4CEE1A-1731-43CA-B861-6D1852305409}"/>
                </a:ext>
              </a:extLst>
            </p:cNvPr>
            <p:cNvSpPr/>
            <p:nvPr/>
          </p:nvSpPr>
          <p:spPr>
            <a:xfrm>
              <a:off x="7328061" y="446138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34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729">
              <a:extLst>
                <a:ext uri="{FF2B5EF4-FFF2-40B4-BE49-F238E27FC236}">
                  <a16:creationId xmlns:a16="http://schemas.microsoft.com/office/drawing/2014/main" id="{E0FA47B7-AC06-437A-9842-D155B447DE9E}"/>
                </a:ext>
              </a:extLst>
            </p:cNvPr>
            <p:cNvSpPr/>
            <p:nvPr/>
          </p:nvSpPr>
          <p:spPr>
            <a:xfrm>
              <a:off x="7329025" y="4443129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66" y="0"/>
                  </a:moveTo>
                  <a:lnTo>
                    <a:pt x="0" y="12217"/>
                  </a:lnTo>
                  <a:lnTo>
                    <a:pt x="4635" y="12700"/>
                  </a:lnTo>
                  <a:lnTo>
                    <a:pt x="6476" y="69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730">
              <a:extLst>
                <a:ext uri="{FF2B5EF4-FFF2-40B4-BE49-F238E27FC236}">
                  <a16:creationId xmlns:a16="http://schemas.microsoft.com/office/drawing/2014/main" id="{75C77774-A83C-4BE3-A870-DFF990DC69E1}"/>
                </a:ext>
              </a:extLst>
            </p:cNvPr>
            <p:cNvSpPr/>
            <p:nvPr/>
          </p:nvSpPr>
          <p:spPr>
            <a:xfrm>
              <a:off x="7331795" y="4425026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98" y="0"/>
                  </a:moveTo>
                  <a:lnTo>
                    <a:pt x="1333" y="2959"/>
                  </a:lnTo>
                  <a:lnTo>
                    <a:pt x="939" y="6032"/>
                  </a:lnTo>
                  <a:lnTo>
                    <a:pt x="0" y="12128"/>
                  </a:lnTo>
                  <a:lnTo>
                    <a:pt x="4597" y="12928"/>
                  </a:lnTo>
                  <a:lnTo>
                    <a:pt x="5511" y="6921"/>
                  </a:lnTo>
                  <a:lnTo>
                    <a:pt x="5905" y="3911"/>
                  </a:lnTo>
                  <a:lnTo>
                    <a:pt x="6845" y="101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731">
              <a:extLst>
                <a:ext uri="{FF2B5EF4-FFF2-40B4-BE49-F238E27FC236}">
                  <a16:creationId xmlns:a16="http://schemas.microsoft.com/office/drawing/2014/main" id="{EFDD3867-E5CC-4FE1-B297-2EE817AFA28D}"/>
                </a:ext>
              </a:extLst>
            </p:cNvPr>
            <p:cNvSpPr/>
            <p:nvPr/>
          </p:nvSpPr>
          <p:spPr>
            <a:xfrm>
              <a:off x="7335586" y="4407203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73" y="0"/>
                  </a:moveTo>
                  <a:lnTo>
                    <a:pt x="0" y="11963"/>
                  </a:lnTo>
                  <a:lnTo>
                    <a:pt x="4533" y="13080"/>
                  </a:lnTo>
                  <a:lnTo>
                    <a:pt x="7556" y="132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732">
              <a:extLst>
                <a:ext uri="{FF2B5EF4-FFF2-40B4-BE49-F238E27FC236}">
                  <a16:creationId xmlns:a16="http://schemas.microsoft.com/office/drawing/2014/main" id="{4538AC64-4C8B-404B-BA4F-71A15EA2E9B4}"/>
                </a:ext>
              </a:extLst>
            </p:cNvPr>
            <p:cNvSpPr/>
            <p:nvPr/>
          </p:nvSpPr>
          <p:spPr>
            <a:xfrm>
              <a:off x="7340397" y="438982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44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733">
              <a:extLst>
                <a:ext uri="{FF2B5EF4-FFF2-40B4-BE49-F238E27FC236}">
                  <a16:creationId xmlns:a16="http://schemas.microsoft.com/office/drawing/2014/main" id="{EABDE5C2-AE68-4921-8D28-CE3B3195DB5F}"/>
                </a:ext>
              </a:extLst>
            </p:cNvPr>
            <p:cNvSpPr/>
            <p:nvPr/>
          </p:nvSpPr>
          <p:spPr>
            <a:xfrm>
              <a:off x="7346730" y="4372797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76" y="0"/>
                  </a:moveTo>
                  <a:lnTo>
                    <a:pt x="2197" y="5575"/>
                  </a:lnTo>
                  <a:lnTo>
                    <a:pt x="977" y="8407"/>
                  </a:lnTo>
                  <a:lnTo>
                    <a:pt x="0" y="11341"/>
                  </a:lnTo>
                  <a:lnTo>
                    <a:pt x="4330" y="13068"/>
                  </a:lnTo>
                  <a:lnTo>
                    <a:pt x="5295" y="10185"/>
                  </a:lnTo>
                  <a:lnTo>
                    <a:pt x="6476" y="7404"/>
                  </a:lnTo>
                  <a:lnTo>
                    <a:pt x="9118" y="1930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734">
              <a:extLst>
                <a:ext uri="{FF2B5EF4-FFF2-40B4-BE49-F238E27FC236}">
                  <a16:creationId xmlns:a16="http://schemas.microsoft.com/office/drawing/2014/main" id="{A12ED7FA-CA87-4F8C-8E23-4DE83CE3683D}"/>
                </a:ext>
              </a:extLst>
            </p:cNvPr>
            <p:cNvSpPr/>
            <p:nvPr/>
          </p:nvSpPr>
          <p:spPr>
            <a:xfrm>
              <a:off x="7354232" y="4356222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59" y="0"/>
                  </a:moveTo>
                  <a:lnTo>
                    <a:pt x="0" y="11125"/>
                  </a:lnTo>
                  <a:lnTo>
                    <a:pt x="4191" y="13157"/>
                  </a:lnTo>
                  <a:lnTo>
                    <a:pt x="9461" y="2222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735">
              <a:extLst>
                <a:ext uri="{FF2B5EF4-FFF2-40B4-BE49-F238E27FC236}">
                  <a16:creationId xmlns:a16="http://schemas.microsoft.com/office/drawing/2014/main" id="{2F6EA0AE-FDA8-42F2-8A1D-08D74CBFF00C}"/>
                </a:ext>
              </a:extLst>
            </p:cNvPr>
            <p:cNvSpPr/>
            <p:nvPr/>
          </p:nvSpPr>
          <p:spPr>
            <a:xfrm>
              <a:off x="7362694" y="4340469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51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736">
              <a:extLst>
                <a:ext uri="{FF2B5EF4-FFF2-40B4-BE49-F238E27FC236}">
                  <a16:creationId xmlns:a16="http://schemas.microsoft.com/office/drawing/2014/main" id="{246880EB-89BA-41E5-8EC8-686B840E3E60}"/>
                </a:ext>
              </a:extLst>
            </p:cNvPr>
            <p:cNvSpPr/>
            <p:nvPr/>
          </p:nvSpPr>
          <p:spPr>
            <a:xfrm>
              <a:off x="7371980" y="4325321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43" y="0"/>
                  </a:moveTo>
                  <a:lnTo>
                    <a:pt x="0" y="9804"/>
                  </a:lnTo>
                  <a:lnTo>
                    <a:pt x="4152" y="12560"/>
                  </a:lnTo>
                  <a:lnTo>
                    <a:pt x="3886" y="12382"/>
                  </a:lnTo>
                  <a:lnTo>
                    <a:pt x="11290" y="2755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737">
              <a:extLst>
                <a:ext uri="{FF2B5EF4-FFF2-40B4-BE49-F238E27FC236}">
                  <a16:creationId xmlns:a16="http://schemas.microsoft.com/office/drawing/2014/main" id="{CE1CDBD2-2AD6-468B-8BBE-C518A2873772}"/>
                </a:ext>
              </a:extLst>
            </p:cNvPr>
            <p:cNvSpPr/>
            <p:nvPr/>
          </p:nvSpPr>
          <p:spPr>
            <a:xfrm>
              <a:off x="7383137" y="4310581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91" y="0"/>
                  </a:moveTo>
                  <a:lnTo>
                    <a:pt x="0" y="9893"/>
                  </a:lnTo>
                  <a:lnTo>
                    <a:pt x="3682" y="12738"/>
                  </a:lnTo>
                  <a:lnTo>
                    <a:pt x="10946" y="3009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738">
              <a:extLst>
                <a:ext uri="{FF2B5EF4-FFF2-40B4-BE49-F238E27FC236}">
                  <a16:creationId xmlns:a16="http://schemas.microsoft.com/office/drawing/2014/main" id="{2C82E6C0-7306-48FA-936F-BBC40CDCB82D}"/>
                </a:ext>
              </a:extLst>
            </p:cNvPr>
            <p:cNvSpPr/>
            <p:nvPr/>
          </p:nvSpPr>
          <p:spPr>
            <a:xfrm>
              <a:off x="7394861" y="4297174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79" y="12230"/>
                  </a:lnTo>
                  <a:lnTo>
                    <a:pt x="11645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739">
              <a:extLst>
                <a:ext uri="{FF2B5EF4-FFF2-40B4-BE49-F238E27FC236}">
                  <a16:creationId xmlns:a16="http://schemas.microsoft.com/office/drawing/2014/main" id="{B584C49A-27AB-45F4-B98A-7435F449133A}"/>
                </a:ext>
              </a:extLst>
            </p:cNvPr>
            <p:cNvSpPr/>
            <p:nvPr/>
          </p:nvSpPr>
          <p:spPr>
            <a:xfrm>
              <a:off x="7407384" y="428454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44" y="0"/>
                  </a:moveTo>
                  <a:lnTo>
                    <a:pt x="0" y="8305"/>
                  </a:lnTo>
                  <a:lnTo>
                    <a:pt x="3263" y="11633"/>
                  </a:lnTo>
                  <a:lnTo>
                    <a:pt x="12255" y="3467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740">
              <a:extLst>
                <a:ext uri="{FF2B5EF4-FFF2-40B4-BE49-F238E27FC236}">
                  <a16:creationId xmlns:a16="http://schemas.microsoft.com/office/drawing/2014/main" id="{47E076C5-4CD8-4AFF-AAC7-878E8943619D}"/>
                </a:ext>
              </a:extLst>
            </p:cNvPr>
            <p:cNvSpPr/>
            <p:nvPr/>
          </p:nvSpPr>
          <p:spPr>
            <a:xfrm>
              <a:off x="7421009" y="42727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588" y="0"/>
                  </a:moveTo>
                  <a:lnTo>
                    <a:pt x="4648" y="3708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22" y="11303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741">
              <a:extLst>
                <a:ext uri="{FF2B5EF4-FFF2-40B4-BE49-F238E27FC236}">
                  <a16:creationId xmlns:a16="http://schemas.microsoft.com/office/drawing/2014/main" id="{D1C4E122-DB53-43E8-B65A-9E293CE19094}"/>
                </a:ext>
              </a:extLst>
            </p:cNvPr>
            <p:cNvSpPr/>
            <p:nvPr/>
          </p:nvSpPr>
          <p:spPr>
            <a:xfrm>
              <a:off x="7435444" y="42617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906" y="0"/>
                  </a:moveTo>
                  <a:lnTo>
                    <a:pt x="0" y="7378"/>
                  </a:lnTo>
                  <a:lnTo>
                    <a:pt x="2781" y="11125"/>
                  </a:lnTo>
                  <a:lnTo>
                    <a:pt x="12509" y="3873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742">
              <a:extLst>
                <a:ext uri="{FF2B5EF4-FFF2-40B4-BE49-F238E27FC236}">
                  <a16:creationId xmlns:a16="http://schemas.microsoft.com/office/drawing/2014/main" id="{B83717F7-5B50-4A48-B55B-EC260A8DE639}"/>
                </a:ext>
              </a:extLst>
            </p:cNvPr>
            <p:cNvSpPr/>
            <p:nvPr/>
          </p:nvSpPr>
          <p:spPr>
            <a:xfrm>
              <a:off x="7450517" y="425216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553" y="0"/>
                  </a:moveTo>
                  <a:lnTo>
                    <a:pt x="0" y="6413"/>
                  </a:lnTo>
                  <a:lnTo>
                    <a:pt x="2527" y="10337"/>
                  </a:lnTo>
                  <a:lnTo>
                    <a:pt x="12890" y="4038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743">
              <a:extLst>
                <a:ext uri="{FF2B5EF4-FFF2-40B4-BE49-F238E27FC236}">
                  <a16:creationId xmlns:a16="http://schemas.microsoft.com/office/drawing/2014/main" id="{0CAEB3A9-47F1-4FA4-AF17-DF0E9740E5A5}"/>
                </a:ext>
              </a:extLst>
            </p:cNvPr>
            <p:cNvSpPr/>
            <p:nvPr/>
          </p:nvSpPr>
          <p:spPr>
            <a:xfrm>
              <a:off x="7466249" y="4243567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87" y="0"/>
                  </a:moveTo>
                  <a:lnTo>
                    <a:pt x="2730" y="4013"/>
                  </a:lnTo>
                  <a:lnTo>
                    <a:pt x="0" y="5460"/>
                  </a:lnTo>
                  <a:lnTo>
                    <a:pt x="2247" y="9537"/>
                  </a:lnTo>
                  <a:lnTo>
                    <a:pt x="4927" y="8127"/>
                  </a:lnTo>
                  <a:lnTo>
                    <a:pt x="13131" y="41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744">
              <a:extLst>
                <a:ext uri="{FF2B5EF4-FFF2-40B4-BE49-F238E27FC236}">
                  <a16:creationId xmlns:a16="http://schemas.microsoft.com/office/drawing/2014/main" id="{C887DFFF-6499-4E41-AFAA-0A6E0BBDF73F}"/>
                </a:ext>
              </a:extLst>
            </p:cNvPr>
            <p:cNvSpPr/>
            <p:nvPr/>
          </p:nvSpPr>
          <p:spPr>
            <a:xfrm>
              <a:off x="7482785" y="423593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64" y="0"/>
                  </a:moveTo>
                  <a:lnTo>
                    <a:pt x="8293" y="863"/>
                  </a:lnTo>
                  <a:lnTo>
                    <a:pt x="5562" y="2336"/>
                  </a:lnTo>
                  <a:lnTo>
                    <a:pt x="0" y="5016"/>
                  </a:lnTo>
                  <a:lnTo>
                    <a:pt x="1943" y="9245"/>
                  </a:lnTo>
                  <a:lnTo>
                    <a:pt x="7416" y="6603"/>
                  </a:lnTo>
                  <a:lnTo>
                    <a:pt x="10096" y="5156"/>
                  </a:lnTo>
                  <a:lnTo>
                    <a:pt x="13030" y="4317"/>
                  </a:lnTo>
                  <a:lnTo>
                    <a:pt x="11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745">
              <a:extLst>
                <a:ext uri="{FF2B5EF4-FFF2-40B4-BE49-F238E27FC236}">
                  <a16:creationId xmlns:a16="http://schemas.microsoft.com/office/drawing/2014/main" id="{B2CF9712-81F6-400B-A327-BD361A3D3727}"/>
                </a:ext>
              </a:extLst>
            </p:cNvPr>
            <p:cNvSpPr/>
            <p:nvPr/>
          </p:nvSpPr>
          <p:spPr>
            <a:xfrm>
              <a:off x="7499738" y="422961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607" y="0"/>
                  </a:moveTo>
                  <a:lnTo>
                    <a:pt x="0" y="4241"/>
                  </a:lnTo>
                  <a:lnTo>
                    <a:pt x="1663" y="8610"/>
                  </a:lnTo>
                  <a:lnTo>
                    <a:pt x="13055" y="44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746">
              <a:extLst>
                <a:ext uri="{FF2B5EF4-FFF2-40B4-BE49-F238E27FC236}">
                  <a16:creationId xmlns:a16="http://schemas.microsoft.com/office/drawing/2014/main" id="{6A2DB94B-2C8C-4C66-9052-CB68372E559E}"/>
                </a:ext>
              </a:extLst>
            </p:cNvPr>
            <p:cNvSpPr/>
            <p:nvPr/>
          </p:nvSpPr>
          <p:spPr>
            <a:xfrm>
              <a:off x="7517088" y="4224664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63" y="0"/>
                  </a:moveTo>
                  <a:lnTo>
                    <a:pt x="0" y="3073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6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747">
              <a:extLst>
                <a:ext uri="{FF2B5EF4-FFF2-40B4-BE49-F238E27FC236}">
                  <a16:creationId xmlns:a16="http://schemas.microsoft.com/office/drawing/2014/main" id="{725112AF-A301-4E9D-A503-B26662AB4380}"/>
                </a:ext>
              </a:extLst>
            </p:cNvPr>
            <p:cNvSpPr/>
            <p:nvPr/>
          </p:nvSpPr>
          <p:spPr>
            <a:xfrm>
              <a:off x="7534902" y="4220738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15" y="0"/>
                  </a:moveTo>
                  <a:lnTo>
                    <a:pt x="5994" y="927"/>
                  </a:lnTo>
                  <a:lnTo>
                    <a:pt x="0" y="2425"/>
                  </a:lnTo>
                  <a:lnTo>
                    <a:pt x="1028" y="6959"/>
                  </a:lnTo>
                  <a:lnTo>
                    <a:pt x="6921" y="5499"/>
                  </a:lnTo>
                  <a:lnTo>
                    <a:pt x="12928" y="4584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748">
              <a:extLst>
                <a:ext uri="{FF2B5EF4-FFF2-40B4-BE49-F238E27FC236}">
                  <a16:creationId xmlns:a16="http://schemas.microsoft.com/office/drawing/2014/main" id="{52CC7C7D-A307-4127-85D0-C68F9401E55C}"/>
                </a:ext>
              </a:extLst>
            </p:cNvPr>
            <p:cNvSpPr/>
            <p:nvPr/>
          </p:nvSpPr>
          <p:spPr>
            <a:xfrm>
              <a:off x="7552989" y="4217953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17" y="0"/>
                  </a:moveTo>
                  <a:lnTo>
                    <a:pt x="0" y="1866"/>
                  </a:lnTo>
                  <a:lnTo>
                    <a:pt x="723" y="6477"/>
                  </a:lnTo>
                  <a:lnTo>
                    <a:pt x="12712" y="4635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749">
              <a:extLst>
                <a:ext uri="{FF2B5EF4-FFF2-40B4-BE49-F238E27FC236}">
                  <a16:creationId xmlns:a16="http://schemas.microsoft.com/office/drawing/2014/main" id="{28A8A3AD-83D5-4907-8367-966DE468BDA1}"/>
                </a:ext>
              </a:extLst>
            </p:cNvPr>
            <p:cNvSpPr/>
            <p:nvPr/>
          </p:nvSpPr>
          <p:spPr>
            <a:xfrm>
              <a:off x="7571225" y="4216848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31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750">
              <a:extLst>
                <a:ext uri="{FF2B5EF4-FFF2-40B4-BE49-F238E27FC236}">
                  <a16:creationId xmlns:a16="http://schemas.microsoft.com/office/drawing/2014/main" id="{56B00DB1-1A5F-4445-8A66-00A011FD9E90}"/>
                </a:ext>
              </a:extLst>
            </p:cNvPr>
            <p:cNvSpPr/>
            <p:nvPr/>
          </p:nvSpPr>
          <p:spPr>
            <a:xfrm>
              <a:off x="7589601" y="4216229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8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8" y="4660"/>
                  </a:lnTo>
                  <a:close/>
                </a:path>
                <a:path w="12700" h="5714">
                  <a:moveTo>
                    <a:pt x="3086" y="0"/>
                  </a:moveTo>
                  <a:lnTo>
                    <a:pt x="0" y="317"/>
                  </a:lnTo>
                  <a:lnTo>
                    <a:pt x="76" y="4978"/>
                  </a:lnTo>
                  <a:lnTo>
                    <a:pt x="3111" y="4660"/>
                  </a:lnTo>
                  <a:lnTo>
                    <a:pt x="12218" y="4660"/>
                  </a:lnTo>
                  <a:lnTo>
                    <a:pt x="12344" y="46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751">
              <a:extLst>
                <a:ext uri="{FF2B5EF4-FFF2-40B4-BE49-F238E27FC236}">
                  <a16:creationId xmlns:a16="http://schemas.microsoft.com/office/drawing/2014/main" id="{B3AA61F5-F541-47D5-8195-EE1D06BB7130}"/>
                </a:ext>
              </a:extLst>
            </p:cNvPr>
            <p:cNvSpPr/>
            <p:nvPr/>
          </p:nvSpPr>
          <p:spPr>
            <a:xfrm>
              <a:off x="7607735" y="421700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41" y="0"/>
                  </a:moveTo>
                  <a:lnTo>
                    <a:pt x="0" y="4660"/>
                  </a:lnTo>
                  <a:lnTo>
                    <a:pt x="12128" y="5270"/>
                  </a:lnTo>
                  <a:lnTo>
                    <a:pt x="12573" y="63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752">
              <a:extLst>
                <a:ext uri="{FF2B5EF4-FFF2-40B4-BE49-F238E27FC236}">
                  <a16:creationId xmlns:a16="http://schemas.microsoft.com/office/drawing/2014/main" id="{B17E9A0C-CB61-45E6-8208-0624708796F2}"/>
                </a:ext>
              </a:extLst>
            </p:cNvPr>
            <p:cNvSpPr/>
            <p:nvPr/>
          </p:nvSpPr>
          <p:spPr>
            <a:xfrm>
              <a:off x="7625746" y="421842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35"/>
                  </a:lnTo>
                  <a:lnTo>
                    <a:pt x="12001" y="6464"/>
                  </a:lnTo>
                  <a:lnTo>
                    <a:pt x="12776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753">
              <a:extLst>
                <a:ext uri="{FF2B5EF4-FFF2-40B4-BE49-F238E27FC236}">
                  <a16:creationId xmlns:a16="http://schemas.microsoft.com/office/drawing/2014/main" id="{DA6D2978-8F23-4E30-BF3B-934714575EBB}"/>
                </a:ext>
              </a:extLst>
            </p:cNvPr>
            <p:cNvSpPr/>
            <p:nvPr/>
          </p:nvSpPr>
          <p:spPr>
            <a:xfrm>
              <a:off x="7643690" y="4220866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884" y="0"/>
                  </a:moveTo>
                  <a:lnTo>
                    <a:pt x="0" y="4573"/>
                  </a:lnTo>
                  <a:lnTo>
                    <a:pt x="11755" y="7607"/>
                  </a:lnTo>
                  <a:lnTo>
                    <a:pt x="12847" y="307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754">
              <a:extLst>
                <a:ext uri="{FF2B5EF4-FFF2-40B4-BE49-F238E27FC236}">
                  <a16:creationId xmlns:a16="http://schemas.microsoft.com/office/drawing/2014/main" id="{596CBA03-FD3B-4011-BCCB-27C8B8757C9A}"/>
                </a:ext>
              </a:extLst>
            </p:cNvPr>
            <p:cNvSpPr/>
            <p:nvPr/>
          </p:nvSpPr>
          <p:spPr>
            <a:xfrm>
              <a:off x="7661199" y="4225442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3" y="0"/>
                  </a:moveTo>
                  <a:lnTo>
                    <a:pt x="0" y="4508"/>
                  </a:lnTo>
                  <a:lnTo>
                    <a:pt x="8826" y="6769"/>
                  </a:lnTo>
                  <a:lnTo>
                    <a:pt x="11734" y="7620"/>
                  </a:lnTo>
                  <a:lnTo>
                    <a:pt x="13131" y="3175"/>
                  </a:lnTo>
                  <a:lnTo>
                    <a:pt x="10172" y="231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755">
              <a:extLst>
                <a:ext uri="{FF2B5EF4-FFF2-40B4-BE49-F238E27FC236}">
                  <a16:creationId xmlns:a16="http://schemas.microsoft.com/office/drawing/2014/main" id="{67F752CB-2A77-4712-9A06-6602798B9FCE}"/>
                </a:ext>
              </a:extLst>
            </p:cNvPr>
            <p:cNvSpPr/>
            <p:nvPr/>
          </p:nvSpPr>
          <p:spPr>
            <a:xfrm>
              <a:off x="7678520" y="423069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98" y="0"/>
                  </a:moveTo>
                  <a:lnTo>
                    <a:pt x="0" y="4406"/>
                  </a:lnTo>
                  <a:lnTo>
                    <a:pt x="11391" y="8585"/>
                  </a:lnTo>
                  <a:lnTo>
                    <a:pt x="13093" y="424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756">
              <a:extLst>
                <a:ext uri="{FF2B5EF4-FFF2-40B4-BE49-F238E27FC236}">
                  <a16:creationId xmlns:a16="http://schemas.microsoft.com/office/drawing/2014/main" id="{482CFED6-489D-4D50-B8DB-D4A59FDCEE3B}"/>
                </a:ext>
              </a:extLst>
            </p:cNvPr>
            <p:cNvSpPr/>
            <p:nvPr/>
          </p:nvSpPr>
          <p:spPr>
            <a:xfrm>
              <a:off x="7695489" y="4237013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803" y="0"/>
                  </a:moveTo>
                  <a:lnTo>
                    <a:pt x="0" y="4305"/>
                  </a:lnTo>
                  <a:lnTo>
                    <a:pt x="10960" y="9512"/>
                  </a:lnTo>
                  <a:lnTo>
                    <a:pt x="12966" y="529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757">
              <a:extLst>
                <a:ext uri="{FF2B5EF4-FFF2-40B4-BE49-F238E27FC236}">
                  <a16:creationId xmlns:a16="http://schemas.microsoft.com/office/drawing/2014/main" id="{26DD29D7-233A-4F23-8C40-24D1F9FD1364}"/>
                </a:ext>
              </a:extLst>
            </p:cNvPr>
            <p:cNvSpPr/>
            <p:nvPr/>
          </p:nvSpPr>
          <p:spPr>
            <a:xfrm>
              <a:off x="7711798" y="424493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73" y="6794"/>
                  </a:lnTo>
                  <a:lnTo>
                    <a:pt x="8254" y="8039"/>
                  </a:lnTo>
                  <a:lnTo>
                    <a:pt x="10756" y="9778"/>
                  </a:lnTo>
                  <a:lnTo>
                    <a:pt x="13042" y="5714"/>
                  </a:lnTo>
                  <a:lnTo>
                    <a:pt x="10490" y="3949"/>
                  </a:lnTo>
                  <a:lnTo>
                    <a:pt x="7670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758">
              <a:extLst>
                <a:ext uri="{FF2B5EF4-FFF2-40B4-BE49-F238E27FC236}">
                  <a16:creationId xmlns:a16="http://schemas.microsoft.com/office/drawing/2014/main" id="{40517497-8DB8-4445-BEB2-6E4FC8E2B7FC}"/>
                </a:ext>
              </a:extLst>
            </p:cNvPr>
            <p:cNvSpPr/>
            <p:nvPr/>
          </p:nvSpPr>
          <p:spPr>
            <a:xfrm>
              <a:off x="7727632" y="4253792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374" y="0"/>
                  </a:moveTo>
                  <a:lnTo>
                    <a:pt x="0" y="4013"/>
                  </a:lnTo>
                  <a:lnTo>
                    <a:pt x="10363" y="10312"/>
                  </a:lnTo>
                  <a:lnTo>
                    <a:pt x="12928" y="641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759">
              <a:extLst>
                <a:ext uri="{FF2B5EF4-FFF2-40B4-BE49-F238E27FC236}">
                  <a16:creationId xmlns:a16="http://schemas.microsoft.com/office/drawing/2014/main" id="{72C39764-92B8-44A1-9107-36A616C769CE}"/>
                </a:ext>
              </a:extLst>
            </p:cNvPr>
            <p:cNvSpPr/>
            <p:nvPr/>
          </p:nvSpPr>
          <p:spPr>
            <a:xfrm>
              <a:off x="7742920" y="426357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654" y="0"/>
                  </a:moveTo>
                  <a:lnTo>
                    <a:pt x="0" y="3835"/>
                  </a:lnTo>
                  <a:lnTo>
                    <a:pt x="9728" y="11112"/>
                  </a:lnTo>
                  <a:lnTo>
                    <a:pt x="12547" y="740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760">
              <a:extLst>
                <a:ext uri="{FF2B5EF4-FFF2-40B4-BE49-F238E27FC236}">
                  <a16:creationId xmlns:a16="http://schemas.microsoft.com/office/drawing/2014/main" id="{76FEB30B-A61D-4E54-8EF1-A332FB52AE04}"/>
                </a:ext>
              </a:extLst>
            </p:cNvPr>
            <p:cNvSpPr/>
            <p:nvPr/>
          </p:nvSpPr>
          <p:spPr>
            <a:xfrm>
              <a:off x="7757400" y="4274608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920" y="0"/>
                  </a:moveTo>
                  <a:lnTo>
                    <a:pt x="0" y="3632"/>
                  </a:lnTo>
                  <a:lnTo>
                    <a:pt x="2552" y="5321"/>
                  </a:lnTo>
                  <a:lnTo>
                    <a:pt x="4749" y="7404"/>
                  </a:lnTo>
                  <a:lnTo>
                    <a:pt x="9245" y="11493"/>
                  </a:lnTo>
                  <a:lnTo>
                    <a:pt x="12318" y="7988"/>
                  </a:lnTo>
                  <a:lnTo>
                    <a:pt x="7746" y="3822"/>
                  </a:lnTo>
                  <a:lnTo>
                    <a:pt x="5499" y="1701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761">
              <a:extLst>
                <a:ext uri="{FF2B5EF4-FFF2-40B4-BE49-F238E27FC236}">
                  <a16:creationId xmlns:a16="http://schemas.microsoft.com/office/drawing/2014/main" id="{E09D5CEB-C541-43E7-9198-7B81FB38AB59}"/>
                </a:ext>
              </a:extLst>
            </p:cNvPr>
            <p:cNvSpPr/>
            <p:nvPr/>
          </p:nvSpPr>
          <p:spPr>
            <a:xfrm>
              <a:off x="7771043" y="4286658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41"/>
                  </a:lnTo>
                  <a:lnTo>
                    <a:pt x="6743" y="9550"/>
                  </a:lnTo>
                  <a:lnTo>
                    <a:pt x="8928" y="11658"/>
                  </a:lnTo>
                  <a:lnTo>
                    <a:pt x="12230" y="8369"/>
                  </a:lnTo>
                  <a:lnTo>
                    <a:pt x="10007" y="623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762">
              <a:extLst>
                <a:ext uri="{FF2B5EF4-FFF2-40B4-BE49-F238E27FC236}">
                  <a16:creationId xmlns:a16="http://schemas.microsoft.com/office/drawing/2014/main" id="{3AC3B424-7575-407E-8A5C-CEEEC90D140D}"/>
                </a:ext>
              </a:extLst>
            </p:cNvPr>
            <p:cNvSpPr/>
            <p:nvPr/>
          </p:nvSpPr>
          <p:spPr>
            <a:xfrm>
              <a:off x="7783965" y="4299507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78" y="0"/>
                  </a:moveTo>
                  <a:lnTo>
                    <a:pt x="0" y="3200"/>
                  </a:lnTo>
                  <a:lnTo>
                    <a:pt x="8166" y="12191"/>
                  </a:lnTo>
                  <a:lnTo>
                    <a:pt x="11684" y="9143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763">
              <a:extLst>
                <a:ext uri="{FF2B5EF4-FFF2-40B4-BE49-F238E27FC236}">
                  <a16:creationId xmlns:a16="http://schemas.microsoft.com/office/drawing/2014/main" id="{E4037EA1-4630-48D4-91BC-2BFAA71C9311}"/>
                </a:ext>
              </a:extLst>
            </p:cNvPr>
            <p:cNvSpPr/>
            <p:nvPr/>
          </p:nvSpPr>
          <p:spPr>
            <a:xfrm>
              <a:off x="7796128" y="4313114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94" y="0"/>
                  </a:moveTo>
                  <a:lnTo>
                    <a:pt x="0" y="2971"/>
                  </a:lnTo>
                  <a:lnTo>
                    <a:pt x="7289" y="12687"/>
                  </a:lnTo>
                  <a:lnTo>
                    <a:pt x="11010" y="988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764">
              <a:extLst>
                <a:ext uri="{FF2B5EF4-FFF2-40B4-BE49-F238E27FC236}">
                  <a16:creationId xmlns:a16="http://schemas.microsoft.com/office/drawing/2014/main" id="{44ACB63B-326C-4605-8E96-D7015444F0C7}"/>
                </a:ext>
              </a:extLst>
            </p:cNvPr>
            <p:cNvSpPr/>
            <p:nvPr/>
          </p:nvSpPr>
          <p:spPr>
            <a:xfrm>
              <a:off x="7806976" y="4327835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784" y="0"/>
                  </a:moveTo>
                  <a:lnTo>
                    <a:pt x="0" y="2717"/>
                  </a:lnTo>
                  <a:lnTo>
                    <a:pt x="3632" y="7581"/>
                  </a:lnTo>
                  <a:lnTo>
                    <a:pt x="5422" y="10045"/>
                  </a:lnTo>
                  <a:lnTo>
                    <a:pt x="6896" y="12700"/>
                  </a:lnTo>
                  <a:lnTo>
                    <a:pt x="10807" y="10160"/>
                  </a:lnTo>
                  <a:lnTo>
                    <a:pt x="9296" y="7454"/>
                  </a:lnTo>
                  <a:lnTo>
                    <a:pt x="7493" y="495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765">
              <a:extLst>
                <a:ext uri="{FF2B5EF4-FFF2-40B4-BE49-F238E27FC236}">
                  <a16:creationId xmlns:a16="http://schemas.microsoft.com/office/drawing/2014/main" id="{F10ACCA4-DC2A-4747-87FD-B2ED79E05097}"/>
                </a:ext>
              </a:extLst>
            </p:cNvPr>
            <p:cNvSpPr/>
            <p:nvPr/>
          </p:nvSpPr>
          <p:spPr>
            <a:xfrm>
              <a:off x="7816943" y="434316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75" y="0"/>
                  </a:moveTo>
                  <a:lnTo>
                    <a:pt x="0" y="2451"/>
                  </a:lnTo>
                  <a:lnTo>
                    <a:pt x="6311" y="12826"/>
                  </a:lnTo>
                  <a:lnTo>
                    <a:pt x="10388" y="10566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766">
              <a:extLst>
                <a:ext uri="{FF2B5EF4-FFF2-40B4-BE49-F238E27FC236}">
                  <a16:creationId xmlns:a16="http://schemas.microsoft.com/office/drawing/2014/main" id="{0D125F64-EB9C-4574-94BA-2E516F2357E6}"/>
                </a:ext>
              </a:extLst>
            </p:cNvPr>
            <p:cNvSpPr/>
            <p:nvPr/>
          </p:nvSpPr>
          <p:spPr>
            <a:xfrm>
              <a:off x="7826040" y="4359060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86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767">
              <a:extLst>
                <a:ext uri="{FF2B5EF4-FFF2-40B4-BE49-F238E27FC236}">
                  <a16:creationId xmlns:a16="http://schemas.microsoft.com/office/drawing/2014/main" id="{0601099E-900D-4F45-A19B-719492BAC513}"/>
                </a:ext>
              </a:extLst>
            </p:cNvPr>
            <p:cNvSpPr/>
            <p:nvPr/>
          </p:nvSpPr>
          <p:spPr>
            <a:xfrm>
              <a:off x="7833897" y="4375636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54" y="0"/>
                  </a:moveTo>
                  <a:lnTo>
                    <a:pt x="0" y="1879"/>
                  </a:lnTo>
                  <a:lnTo>
                    <a:pt x="1511" y="4533"/>
                  </a:lnTo>
                  <a:lnTo>
                    <a:pt x="2425" y="7429"/>
                  </a:lnTo>
                  <a:lnTo>
                    <a:pt x="4508" y="13131"/>
                  </a:lnTo>
                  <a:lnTo>
                    <a:pt x="8851" y="11455"/>
                  </a:lnTo>
                  <a:lnTo>
                    <a:pt x="6731" y="5651"/>
                  </a:lnTo>
                  <a:lnTo>
                    <a:pt x="5803" y="270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768">
              <a:extLst>
                <a:ext uri="{FF2B5EF4-FFF2-40B4-BE49-F238E27FC236}">
                  <a16:creationId xmlns:a16="http://schemas.microsoft.com/office/drawing/2014/main" id="{7B210EBD-9A96-44A6-A93A-B12BDC87B2BD}"/>
                </a:ext>
              </a:extLst>
            </p:cNvPr>
            <p:cNvSpPr/>
            <p:nvPr/>
          </p:nvSpPr>
          <p:spPr>
            <a:xfrm>
              <a:off x="7840443" y="4392765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36" y="10121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769">
              <a:extLst>
                <a:ext uri="{FF2B5EF4-FFF2-40B4-BE49-F238E27FC236}">
                  <a16:creationId xmlns:a16="http://schemas.microsoft.com/office/drawing/2014/main" id="{5DBD7600-5840-491E-A34D-369BBC7D6F50}"/>
                </a:ext>
              </a:extLst>
            </p:cNvPr>
            <p:cNvSpPr/>
            <p:nvPr/>
          </p:nvSpPr>
          <p:spPr>
            <a:xfrm>
              <a:off x="7846024" y="4410252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70"/>
                  </a:lnTo>
                  <a:lnTo>
                    <a:pt x="3022" y="13030"/>
                  </a:lnTo>
                  <a:lnTo>
                    <a:pt x="7556" y="119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770">
              <a:extLst>
                <a:ext uri="{FF2B5EF4-FFF2-40B4-BE49-F238E27FC236}">
                  <a16:creationId xmlns:a16="http://schemas.microsoft.com/office/drawing/2014/main" id="{CE990939-D128-44BB-ADA9-F255C5C813F8}"/>
                </a:ext>
              </a:extLst>
            </p:cNvPr>
            <p:cNvSpPr/>
            <p:nvPr/>
          </p:nvSpPr>
          <p:spPr>
            <a:xfrm>
              <a:off x="7850526" y="4428070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28" y="6934"/>
                  </a:lnTo>
                  <a:lnTo>
                    <a:pt x="1943" y="12941"/>
                  </a:lnTo>
                  <a:lnTo>
                    <a:pt x="6540" y="12192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771">
              <a:extLst>
                <a:ext uri="{FF2B5EF4-FFF2-40B4-BE49-F238E27FC236}">
                  <a16:creationId xmlns:a16="http://schemas.microsoft.com/office/drawing/2014/main" id="{65E0576E-4611-4FE7-AE33-8DC9F0D270EB}"/>
                </a:ext>
              </a:extLst>
            </p:cNvPr>
            <p:cNvSpPr/>
            <p:nvPr/>
          </p:nvSpPr>
          <p:spPr>
            <a:xfrm>
              <a:off x="7853364" y="4446253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10" y="0"/>
                  </a:moveTo>
                  <a:lnTo>
                    <a:pt x="0" y="635"/>
                  </a:lnTo>
                  <a:lnTo>
                    <a:pt x="1917" y="12623"/>
                  </a:lnTo>
                  <a:lnTo>
                    <a:pt x="1549" y="12661"/>
                  </a:lnTo>
                  <a:lnTo>
                    <a:pt x="6565" y="1220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772">
              <a:extLst>
                <a:ext uri="{FF2B5EF4-FFF2-40B4-BE49-F238E27FC236}">
                  <a16:creationId xmlns:a16="http://schemas.microsoft.com/office/drawing/2014/main" id="{D452378C-2030-4DD9-880E-93F697C736EB}"/>
                </a:ext>
              </a:extLst>
            </p:cNvPr>
            <p:cNvSpPr/>
            <p:nvPr/>
          </p:nvSpPr>
          <p:spPr>
            <a:xfrm>
              <a:off x="7855214" y="446452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773">
              <a:extLst>
                <a:ext uri="{FF2B5EF4-FFF2-40B4-BE49-F238E27FC236}">
                  <a16:creationId xmlns:a16="http://schemas.microsoft.com/office/drawing/2014/main" id="{9EE9CF82-7377-48EB-B6F5-3DCAD431D264}"/>
                </a:ext>
              </a:extLst>
            </p:cNvPr>
            <p:cNvSpPr/>
            <p:nvPr/>
          </p:nvSpPr>
          <p:spPr>
            <a:xfrm>
              <a:off x="7908873" y="4218584"/>
              <a:ext cx="528650" cy="5286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774">
              <a:extLst>
                <a:ext uri="{FF2B5EF4-FFF2-40B4-BE49-F238E27FC236}">
                  <a16:creationId xmlns:a16="http://schemas.microsoft.com/office/drawing/2014/main" id="{8D40EA2A-F4F9-4617-91D6-B0975D43CA69}"/>
                </a:ext>
              </a:extLst>
            </p:cNvPr>
            <p:cNvSpPr/>
            <p:nvPr/>
          </p:nvSpPr>
          <p:spPr>
            <a:xfrm>
              <a:off x="8434512" y="448290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83" y="0"/>
                  </a:moveTo>
                  <a:lnTo>
                    <a:pt x="622" y="0"/>
                  </a:lnTo>
                  <a:lnTo>
                    <a:pt x="0" y="12128"/>
                  </a:lnTo>
                  <a:lnTo>
                    <a:pt x="4660" y="12344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775">
              <a:extLst>
                <a:ext uri="{FF2B5EF4-FFF2-40B4-BE49-F238E27FC236}">
                  <a16:creationId xmlns:a16="http://schemas.microsoft.com/office/drawing/2014/main" id="{CEFD2977-17F4-4086-A06B-9A08AFAD4999}"/>
                </a:ext>
              </a:extLst>
            </p:cNvPr>
            <p:cNvSpPr/>
            <p:nvPr/>
          </p:nvSpPr>
          <p:spPr>
            <a:xfrm>
              <a:off x="8433265" y="450096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52" y="0"/>
                  </a:moveTo>
                  <a:lnTo>
                    <a:pt x="355" y="12128"/>
                  </a:lnTo>
                  <a:lnTo>
                    <a:pt x="4635" y="12623"/>
                  </a:lnTo>
                  <a:lnTo>
                    <a:pt x="4978" y="12649"/>
                  </a:lnTo>
                  <a:lnTo>
                    <a:pt x="5600" y="317"/>
                  </a:lnTo>
                  <a:lnTo>
                    <a:pt x="952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1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776">
              <a:extLst>
                <a:ext uri="{FF2B5EF4-FFF2-40B4-BE49-F238E27FC236}">
                  <a16:creationId xmlns:a16="http://schemas.microsoft.com/office/drawing/2014/main" id="{C19737B3-ECF9-45D1-80CE-8D9B1B26AFF7}"/>
                </a:ext>
              </a:extLst>
            </p:cNvPr>
            <p:cNvSpPr/>
            <p:nvPr/>
          </p:nvSpPr>
          <p:spPr>
            <a:xfrm>
              <a:off x="8430536" y="451892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28" y="0"/>
                  </a:moveTo>
                  <a:lnTo>
                    <a:pt x="0" y="12001"/>
                  </a:lnTo>
                  <a:lnTo>
                    <a:pt x="4584" y="12852"/>
                  </a:lnTo>
                  <a:lnTo>
                    <a:pt x="6451" y="63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777">
              <a:extLst>
                <a:ext uri="{FF2B5EF4-FFF2-40B4-BE49-F238E27FC236}">
                  <a16:creationId xmlns:a16="http://schemas.microsoft.com/office/drawing/2014/main" id="{D1FD6158-C39A-4524-ABB4-782AA76884D1}"/>
                </a:ext>
              </a:extLst>
            </p:cNvPr>
            <p:cNvSpPr/>
            <p:nvPr/>
          </p:nvSpPr>
          <p:spPr>
            <a:xfrm>
              <a:off x="8426505" y="4536786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81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778">
              <a:extLst>
                <a:ext uri="{FF2B5EF4-FFF2-40B4-BE49-F238E27FC236}">
                  <a16:creationId xmlns:a16="http://schemas.microsoft.com/office/drawing/2014/main" id="{CA97524B-2DBC-475D-B369-CDD8C28C3C27}"/>
                </a:ext>
              </a:extLst>
            </p:cNvPr>
            <p:cNvSpPr/>
            <p:nvPr/>
          </p:nvSpPr>
          <p:spPr>
            <a:xfrm>
              <a:off x="8421489" y="4554291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32" y="5880"/>
                  </a:lnTo>
                  <a:lnTo>
                    <a:pt x="0" y="11595"/>
                  </a:lnTo>
                  <a:lnTo>
                    <a:pt x="4432" y="13068"/>
                  </a:lnTo>
                  <a:lnTo>
                    <a:pt x="6489" y="7251"/>
                  </a:lnTo>
                  <a:lnTo>
                    <a:pt x="8026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779">
              <a:extLst>
                <a:ext uri="{FF2B5EF4-FFF2-40B4-BE49-F238E27FC236}">
                  <a16:creationId xmlns:a16="http://schemas.microsoft.com/office/drawing/2014/main" id="{1EA9EAAF-4CAD-4912-B0B1-97082A40ADFF}"/>
                </a:ext>
              </a:extLst>
            </p:cNvPr>
            <p:cNvSpPr/>
            <p:nvPr/>
          </p:nvSpPr>
          <p:spPr>
            <a:xfrm>
              <a:off x="8415275" y="4571466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78" y="0"/>
                  </a:moveTo>
                  <a:lnTo>
                    <a:pt x="0" y="11404"/>
                  </a:lnTo>
                  <a:lnTo>
                    <a:pt x="4318" y="13182"/>
                  </a:lnTo>
                  <a:lnTo>
                    <a:pt x="8559" y="1587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780">
              <a:extLst>
                <a:ext uri="{FF2B5EF4-FFF2-40B4-BE49-F238E27FC236}">
                  <a16:creationId xmlns:a16="http://schemas.microsoft.com/office/drawing/2014/main" id="{95CC436A-4993-4A79-B891-66AB9D6AF682}"/>
                </a:ext>
              </a:extLst>
            </p:cNvPr>
            <p:cNvSpPr/>
            <p:nvPr/>
          </p:nvSpPr>
          <p:spPr>
            <a:xfrm>
              <a:off x="8407623" y="458830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5270" y="0"/>
                  </a:moveTo>
                  <a:lnTo>
                    <a:pt x="0" y="10934"/>
                  </a:lnTo>
                  <a:lnTo>
                    <a:pt x="4178" y="13004"/>
                  </a:lnTo>
                  <a:lnTo>
                    <a:pt x="9537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781">
              <a:extLst>
                <a:ext uri="{FF2B5EF4-FFF2-40B4-BE49-F238E27FC236}">
                  <a16:creationId xmlns:a16="http://schemas.microsoft.com/office/drawing/2014/main" id="{047BA473-15F2-41C4-9C17-DE852B2B9A82}"/>
                </a:ext>
              </a:extLst>
            </p:cNvPr>
            <p:cNvSpPr/>
            <p:nvPr/>
          </p:nvSpPr>
          <p:spPr>
            <a:xfrm>
              <a:off x="8399040" y="460458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4016" y="12897"/>
                  </a:moveTo>
                  <a:close/>
                </a:path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1"/>
                  </a:lnTo>
                  <a:lnTo>
                    <a:pt x="4016" y="12897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782">
              <a:extLst>
                <a:ext uri="{FF2B5EF4-FFF2-40B4-BE49-F238E27FC236}">
                  <a16:creationId xmlns:a16="http://schemas.microsoft.com/office/drawing/2014/main" id="{CED84661-1FDD-4C3B-A271-B917CB50B413}"/>
                </a:ext>
              </a:extLst>
            </p:cNvPr>
            <p:cNvSpPr/>
            <p:nvPr/>
          </p:nvSpPr>
          <p:spPr>
            <a:xfrm>
              <a:off x="8389539" y="4620207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22" y="0"/>
                  </a:moveTo>
                  <a:lnTo>
                    <a:pt x="241" y="10446"/>
                  </a:lnTo>
                  <a:lnTo>
                    <a:pt x="3860" y="12922"/>
                  </a:lnTo>
                  <a:lnTo>
                    <a:pt x="4076" y="13087"/>
                  </a:lnTo>
                  <a:lnTo>
                    <a:pt x="10388" y="2445"/>
                  </a:lnTo>
                  <a:lnTo>
                    <a:pt x="6422" y="0"/>
                  </a:lnTo>
                  <a:close/>
                </a:path>
                <a:path w="10795" h="13335">
                  <a:moveTo>
                    <a:pt x="0" y="10293"/>
                  </a:moveTo>
                  <a:lnTo>
                    <a:pt x="223" y="10446"/>
                  </a:lnTo>
                  <a:lnTo>
                    <a:pt x="0" y="10293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783">
              <a:extLst>
                <a:ext uri="{FF2B5EF4-FFF2-40B4-BE49-F238E27FC236}">
                  <a16:creationId xmlns:a16="http://schemas.microsoft.com/office/drawing/2014/main" id="{09FAFF8C-7ADA-48B1-853A-89ADA593427D}"/>
                </a:ext>
              </a:extLst>
            </p:cNvPr>
            <p:cNvSpPr/>
            <p:nvPr/>
          </p:nvSpPr>
          <p:spPr>
            <a:xfrm>
              <a:off x="8378713" y="463525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77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61" y="2717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784">
              <a:extLst>
                <a:ext uri="{FF2B5EF4-FFF2-40B4-BE49-F238E27FC236}">
                  <a16:creationId xmlns:a16="http://schemas.microsoft.com/office/drawing/2014/main" id="{A6F0A2A8-AAF5-4F52-8B76-102DAC95DE9A}"/>
                </a:ext>
              </a:extLst>
            </p:cNvPr>
            <p:cNvSpPr/>
            <p:nvPr/>
          </p:nvSpPr>
          <p:spPr>
            <a:xfrm>
              <a:off x="8366968" y="464971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78" y="0"/>
                  </a:moveTo>
                  <a:lnTo>
                    <a:pt x="0" y="8991"/>
                  </a:lnTo>
                  <a:lnTo>
                    <a:pt x="3454" y="12128"/>
                  </a:lnTo>
                  <a:lnTo>
                    <a:pt x="11760" y="2971"/>
                  </a:lnTo>
                  <a:lnTo>
                    <a:pt x="81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785">
              <a:extLst>
                <a:ext uri="{FF2B5EF4-FFF2-40B4-BE49-F238E27FC236}">
                  <a16:creationId xmlns:a16="http://schemas.microsoft.com/office/drawing/2014/main" id="{08F7E759-0248-434F-B123-C18FDB0B2A3F}"/>
                </a:ext>
              </a:extLst>
            </p:cNvPr>
            <p:cNvSpPr/>
            <p:nvPr/>
          </p:nvSpPr>
          <p:spPr>
            <a:xfrm>
              <a:off x="8354455" y="466310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21" y="0"/>
                  </a:moveTo>
                  <a:lnTo>
                    <a:pt x="4445" y="4495"/>
                  </a:lnTo>
                  <a:lnTo>
                    <a:pt x="2298" y="6629"/>
                  </a:lnTo>
                  <a:lnTo>
                    <a:pt x="0" y="8623"/>
                  </a:lnTo>
                  <a:lnTo>
                    <a:pt x="3225" y="11988"/>
                  </a:lnTo>
                  <a:lnTo>
                    <a:pt x="5549" y="9956"/>
                  </a:lnTo>
                  <a:lnTo>
                    <a:pt x="7747" y="7785"/>
                  </a:lnTo>
                  <a:lnTo>
                    <a:pt x="11899" y="321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786">
              <a:extLst>
                <a:ext uri="{FF2B5EF4-FFF2-40B4-BE49-F238E27FC236}">
                  <a16:creationId xmlns:a16="http://schemas.microsoft.com/office/drawing/2014/main" id="{A70865D2-BF26-424E-B5CA-31BABE793DC0}"/>
                </a:ext>
              </a:extLst>
            </p:cNvPr>
            <p:cNvSpPr/>
            <p:nvPr/>
          </p:nvSpPr>
          <p:spPr>
            <a:xfrm>
              <a:off x="8341071" y="4675727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78" y="0"/>
                  </a:moveTo>
                  <a:lnTo>
                    <a:pt x="0" y="8166"/>
                  </a:lnTo>
                  <a:lnTo>
                    <a:pt x="2984" y="11747"/>
                  </a:lnTo>
                  <a:lnTo>
                    <a:pt x="12128" y="342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787">
              <a:extLst>
                <a:ext uri="{FF2B5EF4-FFF2-40B4-BE49-F238E27FC236}">
                  <a16:creationId xmlns:a16="http://schemas.microsoft.com/office/drawing/2014/main" id="{30B762AB-D4DC-4020-96A3-1C51B51A1418}"/>
                </a:ext>
              </a:extLst>
            </p:cNvPr>
            <p:cNvSpPr/>
            <p:nvPr/>
          </p:nvSpPr>
          <p:spPr>
            <a:xfrm>
              <a:off x="8326697" y="468756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28" y="0"/>
                  </a:moveTo>
                  <a:lnTo>
                    <a:pt x="0" y="7277"/>
                  </a:lnTo>
                  <a:lnTo>
                    <a:pt x="2730" y="11049"/>
                  </a:lnTo>
                  <a:lnTo>
                    <a:pt x="12623" y="3644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788">
              <a:extLst>
                <a:ext uri="{FF2B5EF4-FFF2-40B4-BE49-F238E27FC236}">
                  <a16:creationId xmlns:a16="http://schemas.microsoft.com/office/drawing/2014/main" id="{07618ED1-9BEA-4EA7-86C1-1F3778FFAC95}"/>
                </a:ext>
              </a:extLst>
            </p:cNvPr>
            <p:cNvSpPr/>
            <p:nvPr/>
          </p:nvSpPr>
          <p:spPr>
            <a:xfrm>
              <a:off x="8311715" y="469840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23" y="0"/>
                  </a:moveTo>
                  <a:lnTo>
                    <a:pt x="10414" y="279"/>
                  </a:lnTo>
                  <a:lnTo>
                    <a:pt x="0" y="6527"/>
                  </a:lnTo>
                  <a:lnTo>
                    <a:pt x="2463" y="10477"/>
                  </a:lnTo>
                  <a:lnTo>
                    <a:pt x="13068" y="4127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789">
              <a:extLst>
                <a:ext uri="{FF2B5EF4-FFF2-40B4-BE49-F238E27FC236}">
                  <a16:creationId xmlns:a16="http://schemas.microsoft.com/office/drawing/2014/main" id="{90E04052-F8C7-4E8B-8D02-95C05248D4AE}"/>
                </a:ext>
              </a:extLst>
            </p:cNvPr>
            <p:cNvSpPr/>
            <p:nvPr/>
          </p:nvSpPr>
          <p:spPr>
            <a:xfrm>
              <a:off x="8296163" y="4708021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77" y="0"/>
                  </a:moveTo>
                  <a:lnTo>
                    <a:pt x="177" y="6438"/>
                  </a:lnTo>
                  <a:lnTo>
                    <a:pt x="2374" y="10566"/>
                  </a:lnTo>
                  <a:lnTo>
                    <a:pt x="12852" y="4000"/>
                  </a:lnTo>
                  <a:lnTo>
                    <a:pt x="10477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69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790">
              <a:extLst>
                <a:ext uri="{FF2B5EF4-FFF2-40B4-BE49-F238E27FC236}">
                  <a16:creationId xmlns:a16="http://schemas.microsoft.com/office/drawing/2014/main" id="{DCBC21C4-3DA9-4342-A235-68D9B06701FD}"/>
                </a:ext>
              </a:extLst>
            </p:cNvPr>
            <p:cNvSpPr/>
            <p:nvPr/>
          </p:nvSpPr>
          <p:spPr>
            <a:xfrm>
              <a:off x="8279879" y="471671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892" y="9524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791">
              <a:extLst>
                <a:ext uri="{FF2B5EF4-FFF2-40B4-BE49-F238E27FC236}">
                  <a16:creationId xmlns:a16="http://schemas.microsoft.com/office/drawing/2014/main" id="{DEC574E7-CC97-4F07-977F-3A56906662F6}"/>
                </a:ext>
              </a:extLst>
            </p:cNvPr>
            <p:cNvSpPr/>
            <p:nvPr/>
          </p:nvSpPr>
          <p:spPr>
            <a:xfrm>
              <a:off x="8263098" y="4724506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65"/>
                  </a:lnTo>
                  <a:lnTo>
                    <a:pt x="1600" y="8547"/>
                  </a:lnTo>
                  <a:lnTo>
                    <a:pt x="13208" y="4292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792">
              <a:extLst>
                <a:ext uri="{FF2B5EF4-FFF2-40B4-BE49-F238E27FC236}">
                  <a16:creationId xmlns:a16="http://schemas.microsoft.com/office/drawing/2014/main" id="{C1DA52C0-98E1-417E-AE18-C9829432BE7C}"/>
                </a:ext>
              </a:extLst>
            </p:cNvPr>
            <p:cNvSpPr/>
            <p:nvPr/>
          </p:nvSpPr>
          <p:spPr>
            <a:xfrm>
              <a:off x="8245964" y="4730719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71" y="2984"/>
                  </a:lnTo>
                  <a:lnTo>
                    <a:pt x="0" y="3670"/>
                  </a:lnTo>
                  <a:lnTo>
                    <a:pt x="1295" y="8153"/>
                  </a:lnTo>
                  <a:lnTo>
                    <a:pt x="4305" y="7442"/>
                  </a:lnTo>
                  <a:lnTo>
                    <a:pt x="7251" y="6540"/>
                  </a:lnTo>
                  <a:lnTo>
                    <a:pt x="13055" y="4406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793">
              <a:extLst>
                <a:ext uri="{FF2B5EF4-FFF2-40B4-BE49-F238E27FC236}">
                  <a16:creationId xmlns:a16="http://schemas.microsoft.com/office/drawing/2014/main" id="{2D197D77-F30F-4D4E-AFE8-6D3528182741}"/>
                </a:ext>
              </a:extLst>
            </p:cNvPr>
            <p:cNvSpPr/>
            <p:nvPr/>
          </p:nvSpPr>
          <p:spPr>
            <a:xfrm>
              <a:off x="8228459" y="4735869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47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41" y="4508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794">
              <a:extLst>
                <a:ext uri="{FF2B5EF4-FFF2-40B4-BE49-F238E27FC236}">
                  <a16:creationId xmlns:a16="http://schemas.microsoft.com/office/drawing/2014/main" id="{7F677839-7753-40AD-92E9-4F2B544CD70F}"/>
                </a:ext>
              </a:extLst>
            </p:cNvPr>
            <p:cNvSpPr/>
            <p:nvPr/>
          </p:nvSpPr>
          <p:spPr>
            <a:xfrm>
              <a:off x="8210636" y="4740033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001" y="0"/>
                  </a:moveTo>
                  <a:lnTo>
                    <a:pt x="0" y="1828"/>
                  </a:lnTo>
                  <a:lnTo>
                    <a:pt x="660" y="6451"/>
                  </a:lnTo>
                  <a:lnTo>
                    <a:pt x="12877" y="4584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795">
              <a:extLst>
                <a:ext uri="{FF2B5EF4-FFF2-40B4-BE49-F238E27FC236}">
                  <a16:creationId xmlns:a16="http://schemas.microsoft.com/office/drawing/2014/main" id="{88CC9990-B17E-47FA-8F0B-A58371CD9A7E}"/>
                </a:ext>
              </a:extLst>
            </p:cNvPr>
            <p:cNvSpPr/>
            <p:nvPr/>
          </p:nvSpPr>
          <p:spPr>
            <a:xfrm>
              <a:off x="8192685" y="4742766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80" y="584"/>
                  </a:lnTo>
                  <a:lnTo>
                    <a:pt x="6057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588" y="5219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796">
              <a:extLst>
                <a:ext uri="{FF2B5EF4-FFF2-40B4-BE49-F238E27FC236}">
                  <a16:creationId xmlns:a16="http://schemas.microsoft.com/office/drawing/2014/main" id="{874205D9-A6B3-4DBA-AFB5-403E5F197B35}"/>
                </a:ext>
              </a:extLst>
            </p:cNvPr>
            <p:cNvSpPr/>
            <p:nvPr/>
          </p:nvSpPr>
          <p:spPr>
            <a:xfrm>
              <a:off x="8174620" y="474416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797">
              <a:extLst>
                <a:ext uri="{FF2B5EF4-FFF2-40B4-BE49-F238E27FC236}">
                  <a16:creationId xmlns:a16="http://schemas.microsoft.com/office/drawing/2014/main" id="{C92C1331-F53B-4838-8AA3-57394643C438}"/>
                </a:ext>
              </a:extLst>
            </p:cNvPr>
            <p:cNvSpPr/>
            <p:nvPr/>
          </p:nvSpPr>
          <p:spPr>
            <a:xfrm>
              <a:off x="8156282" y="474400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79" y="0"/>
                  </a:moveTo>
                  <a:lnTo>
                    <a:pt x="0" y="4648"/>
                  </a:lnTo>
                  <a:lnTo>
                    <a:pt x="12331" y="5283"/>
                  </a:lnTo>
                  <a:lnTo>
                    <a:pt x="12407" y="60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798">
              <a:extLst>
                <a:ext uri="{FF2B5EF4-FFF2-40B4-BE49-F238E27FC236}">
                  <a16:creationId xmlns:a16="http://schemas.microsoft.com/office/drawing/2014/main" id="{46EDF85C-CC71-495F-A5CC-5A252658AECB}"/>
                </a:ext>
              </a:extLst>
            </p:cNvPr>
            <p:cNvSpPr/>
            <p:nvPr/>
          </p:nvSpPr>
          <p:spPr>
            <a:xfrm>
              <a:off x="8137982" y="4742296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108" y="5549"/>
                  </a:lnTo>
                  <a:lnTo>
                    <a:pt x="9144" y="6083"/>
                  </a:lnTo>
                  <a:lnTo>
                    <a:pt x="12242" y="6057"/>
                  </a:lnTo>
                  <a:lnTo>
                    <a:pt x="12645" y="1447"/>
                  </a:lnTo>
                  <a:lnTo>
                    <a:pt x="9601" y="1447"/>
                  </a:lnTo>
                  <a:lnTo>
                    <a:pt x="6604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47"/>
                  </a:lnTo>
                  <a:lnTo>
                    <a:pt x="12645" y="1447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799">
              <a:extLst>
                <a:ext uri="{FF2B5EF4-FFF2-40B4-BE49-F238E27FC236}">
                  <a16:creationId xmlns:a16="http://schemas.microsoft.com/office/drawing/2014/main" id="{55A9CFD7-A915-442C-AB58-897D0F5B2BEC}"/>
                </a:ext>
              </a:extLst>
            </p:cNvPr>
            <p:cNvSpPr/>
            <p:nvPr/>
          </p:nvSpPr>
          <p:spPr>
            <a:xfrm>
              <a:off x="8119786" y="473956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27" y="0"/>
                  </a:moveTo>
                  <a:lnTo>
                    <a:pt x="0" y="4572"/>
                  </a:lnTo>
                  <a:lnTo>
                    <a:pt x="12204" y="6438"/>
                  </a:lnTo>
                  <a:lnTo>
                    <a:pt x="12928" y="18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800">
              <a:extLst>
                <a:ext uri="{FF2B5EF4-FFF2-40B4-BE49-F238E27FC236}">
                  <a16:creationId xmlns:a16="http://schemas.microsoft.com/office/drawing/2014/main" id="{C496A62C-E3F8-4B6E-993A-F47AB1D7E00B}"/>
                </a:ext>
              </a:extLst>
            </p:cNvPr>
            <p:cNvSpPr/>
            <p:nvPr/>
          </p:nvSpPr>
          <p:spPr>
            <a:xfrm>
              <a:off x="8101951" y="473509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76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801">
              <a:extLst>
                <a:ext uri="{FF2B5EF4-FFF2-40B4-BE49-F238E27FC236}">
                  <a16:creationId xmlns:a16="http://schemas.microsoft.com/office/drawing/2014/main" id="{89FC132F-D3B8-458C-A792-0C119F3D9551}"/>
                </a:ext>
              </a:extLst>
            </p:cNvPr>
            <p:cNvSpPr/>
            <p:nvPr/>
          </p:nvSpPr>
          <p:spPr>
            <a:xfrm>
              <a:off x="8084431" y="4729652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49" y="0"/>
                  </a:moveTo>
                  <a:lnTo>
                    <a:pt x="0" y="4394"/>
                  </a:lnTo>
                  <a:lnTo>
                    <a:pt x="11556" y="8775"/>
                  </a:lnTo>
                  <a:lnTo>
                    <a:pt x="12903" y="4318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802">
              <a:extLst>
                <a:ext uri="{FF2B5EF4-FFF2-40B4-BE49-F238E27FC236}">
                  <a16:creationId xmlns:a16="http://schemas.microsoft.com/office/drawing/2014/main" id="{16683240-4724-4EE8-BDE3-565A14215261}"/>
                </a:ext>
              </a:extLst>
            </p:cNvPr>
            <p:cNvSpPr/>
            <p:nvPr/>
          </p:nvSpPr>
          <p:spPr>
            <a:xfrm>
              <a:off x="8067094" y="472322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993" y="0"/>
                  </a:moveTo>
                  <a:lnTo>
                    <a:pt x="0" y="4610"/>
                  </a:lnTo>
                  <a:lnTo>
                    <a:pt x="11658" y="8737"/>
                  </a:lnTo>
                  <a:lnTo>
                    <a:pt x="13309" y="4381"/>
                  </a:lnTo>
                  <a:lnTo>
                    <a:pt x="1854" y="33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803">
              <a:extLst>
                <a:ext uri="{FF2B5EF4-FFF2-40B4-BE49-F238E27FC236}">
                  <a16:creationId xmlns:a16="http://schemas.microsoft.com/office/drawing/2014/main" id="{6E0642F0-3FF6-437D-9728-AAD36596EE88}"/>
                </a:ext>
              </a:extLst>
            </p:cNvPr>
            <p:cNvSpPr/>
            <p:nvPr/>
          </p:nvSpPr>
          <p:spPr>
            <a:xfrm>
              <a:off x="8050658" y="4715371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37" y="9512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804">
              <a:extLst>
                <a:ext uri="{FF2B5EF4-FFF2-40B4-BE49-F238E27FC236}">
                  <a16:creationId xmlns:a16="http://schemas.microsoft.com/office/drawing/2014/main" id="{E3903A70-701E-48D2-82AD-C2B501B10316}"/>
                </a:ext>
              </a:extLst>
            </p:cNvPr>
            <p:cNvSpPr/>
            <p:nvPr/>
          </p:nvSpPr>
          <p:spPr>
            <a:xfrm>
              <a:off x="8034701" y="470640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66" y="10401"/>
                  </a:lnTo>
                  <a:lnTo>
                    <a:pt x="12801" y="63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805">
              <a:extLst>
                <a:ext uri="{FF2B5EF4-FFF2-40B4-BE49-F238E27FC236}">
                  <a16:creationId xmlns:a16="http://schemas.microsoft.com/office/drawing/2014/main" id="{12C7BF56-405C-4287-BE5E-02C3DEDCD3E0}"/>
                </a:ext>
              </a:extLst>
            </p:cNvPr>
            <p:cNvSpPr/>
            <p:nvPr/>
          </p:nvSpPr>
          <p:spPr>
            <a:xfrm>
              <a:off x="8019291" y="469654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705" y="0"/>
                  </a:moveTo>
                  <a:lnTo>
                    <a:pt x="0" y="3810"/>
                  </a:lnTo>
                  <a:lnTo>
                    <a:pt x="4965" y="7493"/>
                  </a:lnTo>
                  <a:lnTo>
                    <a:pt x="10236" y="10706"/>
                  </a:lnTo>
                  <a:lnTo>
                    <a:pt x="12750" y="6781"/>
                  </a:lnTo>
                  <a:lnTo>
                    <a:pt x="7569" y="3632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806">
              <a:extLst>
                <a:ext uri="{FF2B5EF4-FFF2-40B4-BE49-F238E27FC236}">
                  <a16:creationId xmlns:a16="http://schemas.microsoft.com/office/drawing/2014/main" id="{3C10D744-1A40-46A6-9879-BAE8648F4632}"/>
                </a:ext>
              </a:extLst>
            </p:cNvPr>
            <p:cNvSpPr/>
            <p:nvPr/>
          </p:nvSpPr>
          <p:spPr>
            <a:xfrm>
              <a:off x="8004564" y="468571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77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807">
              <a:extLst>
                <a:ext uri="{FF2B5EF4-FFF2-40B4-BE49-F238E27FC236}">
                  <a16:creationId xmlns:a16="http://schemas.microsoft.com/office/drawing/2014/main" id="{DA14ED04-D6C1-4C4A-A520-6B659796A3B3}"/>
                </a:ext>
              </a:extLst>
            </p:cNvPr>
            <p:cNvSpPr/>
            <p:nvPr/>
          </p:nvSpPr>
          <p:spPr>
            <a:xfrm>
              <a:off x="7990872" y="4673636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87" y="0"/>
                  </a:moveTo>
                  <a:lnTo>
                    <a:pt x="0" y="3403"/>
                  </a:lnTo>
                  <a:lnTo>
                    <a:pt x="9131" y="11709"/>
                  </a:lnTo>
                  <a:lnTo>
                    <a:pt x="12179" y="816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808">
              <a:extLst>
                <a:ext uri="{FF2B5EF4-FFF2-40B4-BE49-F238E27FC236}">
                  <a16:creationId xmlns:a16="http://schemas.microsoft.com/office/drawing/2014/main" id="{857B2661-54D8-4AB2-AB12-6E2401ED86BE}"/>
                </a:ext>
              </a:extLst>
            </p:cNvPr>
            <p:cNvSpPr/>
            <p:nvPr/>
          </p:nvSpPr>
          <p:spPr>
            <a:xfrm>
              <a:off x="7977931" y="466081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16" y="0"/>
                  </a:moveTo>
                  <a:lnTo>
                    <a:pt x="0" y="3175"/>
                  </a:lnTo>
                  <a:lnTo>
                    <a:pt x="8204" y="12420"/>
                  </a:lnTo>
                  <a:lnTo>
                    <a:pt x="11485" y="9080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809">
              <a:extLst>
                <a:ext uri="{FF2B5EF4-FFF2-40B4-BE49-F238E27FC236}">
                  <a16:creationId xmlns:a16="http://schemas.microsoft.com/office/drawing/2014/main" id="{ABAFD2F5-2C71-44BE-864B-08B2942A8231}"/>
                </a:ext>
              </a:extLst>
            </p:cNvPr>
            <p:cNvSpPr/>
            <p:nvPr/>
          </p:nvSpPr>
          <p:spPr>
            <a:xfrm>
              <a:off x="7965493" y="4647264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69" y="12242"/>
                  </a:lnTo>
                  <a:lnTo>
                    <a:pt x="11849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810">
              <a:extLst>
                <a:ext uri="{FF2B5EF4-FFF2-40B4-BE49-F238E27FC236}">
                  <a16:creationId xmlns:a16="http://schemas.microsoft.com/office/drawing/2014/main" id="{2B2BB068-A69B-4542-B436-6AF1739AEA7F}"/>
                </a:ext>
              </a:extLst>
            </p:cNvPr>
            <p:cNvSpPr/>
            <p:nvPr/>
          </p:nvSpPr>
          <p:spPr>
            <a:xfrm>
              <a:off x="7954743" y="463278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6"/>
                  </a:lnTo>
                  <a:lnTo>
                    <a:pt x="7404" y="12560"/>
                  </a:lnTo>
                  <a:lnTo>
                    <a:pt x="11099" y="971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811">
              <a:extLst>
                <a:ext uri="{FF2B5EF4-FFF2-40B4-BE49-F238E27FC236}">
                  <a16:creationId xmlns:a16="http://schemas.microsoft.com/office/drawing/2014/main" id="{A19C5263-AD9E-4011-ACD1-6F1C499A7875}"/>
                </a:ext>
              </a:extLst>
            </p:cNvPr>
            <p:cNvSpPr/>
            <p:nvPr/>
          </p:nvSpPr>
          <p:spPr>
            <a:xfrm>
              <a:off x="7944848" y="4617560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13" y="12966"/>
                  </a:lnTo>
                  <a:lnTo>
                    <a:pt x="10286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812">
              <a:extLst>
                <a:ext uri="{FF2B5EF4-FFF2-40B4-BE49-F238E27FC236}">
                  <a16:creationId xmlns:a16="http://schemas.microsoft.com/office/drawing/2014/main" id="{BBDDB111-6FCA-4929-88AA-1ACACB922B31}"/>
                </a:ext>
              </a:extLst>
            </p:cNvPr>
            <p:cNvSpPr/>
            <p:nvPr/>
          </p:nvSpPr>
          <p:spPr>
            <a:xfrm>
              <a:off x="7935864" y="4601803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52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1" y="12979"/>
                  </a:lnTo>
                  <a:lnTo>
                    <a:pt x="9880" y="10680"/>
                  </a:lnTo>
                  <a:lnTo>
                    <a:pt x="6781" y="5473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813">
              <a:extLst>
                <a:ext uri="{FF2B5EF4-FFF2-40B4-BE49-F238E27FC236}">
                  <a16:creationId xmlns:a16="http://schemas.microsoft.com/office/drawing/2014/main" id="{9BF2B5DB-F68F-41D1-9074-8B0B6F34671D}"/>
                </a:ext>
              </a:extLst>
            </p:cNvPr>
            <p:cNvSpPr/>
            <p:nvPr/>
          </p:nvSpPr>
          <p:spPr>
            <a:xfrm>
              <a:off x="7927875" y="4585512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814">
              <a:extLst>
                <a:ext uri="{FF2B5EF4-FFF2-40B4-BE49-F238E27FC236}">
                  <a16:creationId xmlns:a16="http://schemas.microsoft.com/office/drawing/2014/main" id="{73DE9D13-F4E4-4FA5-9E23-E6183714EA15}"/>
                </a:ext>
              </a:extLst>
            </p:cNvPr>
            <p:cNvSpPr/>
            <p:nvPr/>
          </p:nvSpPr>
          <p:spPr>
            <a:xfrm>
              <a:off x="7921483" y="4568558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3"/>
                  </a:lnTo>
                  <a:lnTo>
                    <a:pt x="4241" y="13131"/>
                  </a:lnTo>
                  <a:lnTo>
                    <a:pt x="8572" y="11404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815">
              <a:extLst>
                <a:ext uri="{FF2B5EF4-FFF2-40B4-BE49-F238E27FC236}">
                  <a16:creationId xmlns:a16="http://schemas.microsoft.com/office/drawing/2014/main" id="{9BD782AB-D248-48DA-B433-E5B864628B34}"/>
                </a:ext>
              </a:extLst>
            </p:cNvPr>
            <p:cNvSpPr/>
            <p:nvPr/>
          </p:nvSpPr>
          <p:spPr>
            <a:xfrm>
              <a:off x="7916112" y="4551300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33" y="13220"/>
                  </a:lnTo>
                  <a:lnTo>
                    <a:pt x="7377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816">
              <a:extLst>
                <a:ext uri="{FF2B5EF4-FFF2-40B4-BE49-F238E27FC236}">
                  <a16:creationId xmlns:a16="http://schemas.microsoft.com/office/drawing/2014/main" id="{76AD2D19-4D8D-4ACB-B3B5-BD1BF60FC9BD}"/>
                </a:ext>
              </a:extLst>
            </p:cNvPr>
            <p:cNvSpPr/>
            <p:nvPr/>
          </p:nvSpPr>
          <p:spPr>
            <a:xfrm>
              <a:off x="7911339" y="4533744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817">
              <a:extLst>
                <a:ext uri="{FF2B5EF4-FFF2-40B4-BE49-F238E27FC236}">
                  <a16:creationId xmlns:a16="http://schemas.microsoft.com/office/drawing/2014/main" id="{6BFAA3DA-167D-4D07-B048-D9972DADB258}"/>
                </a:ext>
              </a:extLst>
            </p:cNvPr>
            <p:cNvSpPr/>
            <p:nvPr/>
          </p:nvSpPr>
          <p:spPr>
            <a:xfrm>
              <a:off x="7908940" y="4515873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71"/>
                  </a:lnTo>
                  <a:lnTo>
                    <a:pt x="1866" y="12788"/>
                  </a:lnTo>
                  <a:lnTo>
                    <a:pt x="6464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818">
              <a:extLst>
                <a:ext uri="{FF2B5EF4-FFF2-40B4-BE49-F238E27FC236}">
                  <a16:creationId xmlns:a16="http://schemas.microsoft.com/office/drawing/2014/main" id="{833CFF69-2FAC-4D5C-989D-DCB54E5546B9}"/>
                </a:ext>
              </a:extLst>
            </p:cNvPr>
            <p:cNvSpPr/>
            <p:nvPr/>
          </p:nvSpPr>
          <p:spPr>
            <a:xfrm>
              <a:off x="7907377" y="449787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819">
              <a:extLst>
                <a:ext uri="{FF2B5EF4-FFF2-40B4-BE49-F238E27FC236}">
                  <a16:creationId xmlns:a16="http://schemas.microsoft.com/office/drawing/2014/main" id="{8D07B1CF-4A7C-4DDC-8E7E-CEF0B05BAF9F}"/>
                </a:ext>
              </a:extLst>
            </p:cNvPr>
            <p:cNvSpPr/>
            <p:nvPr/>
          </p:nvSpPr>
          <p:spPr>
            <a:xfrm>
              <a:off x="7906401" y="447976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21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820">
              <a:extLst>
                <a:ext uri="{FF2B5EF4-FFF2-40B4-BE49-F238E27FC236}">
                  <a16:creationId xmlns:a16="http://schemas.microsoft.com/office/drawing/2014/main" id="{B7D45284-ED77-462E-9768-64717228BB4C}"/>
                </a:ext>
              </a:extLst>
            </p:cNvPr>
            <p:cNvSpPr/>
            <p:nvPr/>
          </p:nvSpPr>
          <p:spPr>
            <a:xfrm>
              <a:off x="7907065" y="446138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34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821">
              <a:extLst>
                <a:ext uri="{FF2B5EF4-FFF2-40B4-BE49-F238E27FC236}">
                  <a16:creationId xmlns:a16="http://schemas.microsoft.com/office/drawing/2014/main" id="{58148641-E549-488D-A296-AEAF03311634}"/>
                </a:ext>
              </a:extLst>
            </p:cNvPr>
            <p:cNvSpPr/>
            <p:nvPr/>
          </p:nvSpPr>
          <p:spPr>
            <a:xfrm>
              <a:off x="7908029" y="4443135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66" y="0"/>
                  </a:moveTo>
                  <a:lnTo>
                    <a:pt x="0" y="12217"/>
                  </a:lnTo>
                  <a:lnTo>
                    <a:pt x="4635" y="12687"/>
                  </a:lnTo>
                  <a:lnTo>
                    <a:pt x="6476" y="685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822">
              <a:extLst>
                <a:ext uri="{FF2B5EF4-FFF2-40B4-BE49-F238E27FC236}">
                  <a16:creationId xmlns:a16="http://schemas.microsoft.com/office/drawing/2014/main" id="{5F915AC8-EA70-40C9-99B7-02A44DB867FB}"/>
                </a:ext>
              </a:extLst>
            </p:cNvPr>
            <p:cNvSpPr/>
            <p:nvPr/>
          </p:nvSpPr>
          <p:spPr>
            <a:xfrm>
              <a:off x="7910798" y="4425026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98" y="0"/>
                  </a:moveTo>
                  <a:lnTo>
                    <a:pt x="1333" y="2959"/>
                  </a:lnTo>
                  <a:lnTo>
                    <a:pt x="939" y="6032"/>
                  </a:lnTo>
                  <a:lnTo>
                    <a:pt x="0" y="12128"/>
                  </a:lnTo>
                  <a:lnTo>
                    <a:pt x="4597" y="12928"/>
                  </a:lnTo>
                  <a:lnTo>
                    <a:pt x="5511" y="6921"/>
                  </a:lnTo>
                  <a:lnTo>
                    <a:pt x="5905" y="3911"/>
                  </a:lnTo>
                  <a:lnTo>
                    <a:pt x="6845" y="101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823">
              <a:extLst>
                <a:ext uri="{FF2B5EF4-FFF2-40B4-BE49-F238E27FC236}">
                  <a16:creationId xmlns:a16="http://schemas.microsoft.com/office/drawing/2014/main" id="{B75EE60D-2381-4DBE-A7D4-AAC61535D247}"/>
                </a:ext>
              </a:extLst>
            </p:cNvPr>
            <p:cNvSpPr/>
            <p:nvPr/>
          </p:nvSpPr>
          <p:spPr>
            <a:xfrm>
              <a:off x="7914588" y="4407203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86" y="0"/>
                  </a:moveTo>
                  <a:lnTo>
                    <a:pt x="0" y="11963"/>
                  </a:lnTo>
                  <a:lnTo>
                    <a:pt x="4533" y="13080"/>
                  </a:lnTo>
                  <a:lnTo>
                    <a:pt x="7556" y="1320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824">
              <a:extLst>
                <a:ext uri="{FF2B5EF4-FFF2-40B4-BE49-F238E27FC236}">
                  <a16:creationId xmlns:a16="http://schemas.microsoft.com/office/drawing/2014/main" id="{D5DA95AF-DB9B-419B-B89F-CE93710845A1}"/>
                </a:ext>
              </a:extLst>
            </p:cNvPr>
            <p:cNvSpPr/>
            <p:nvPr/>
          </p:nvSpPr>
          <p:spPr>
            <a:xfrm>
              <a:off x="7919401" y="438982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44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825">
              <a:extLst>
                <a:ext uri="{FF2B5EF4-FFF2-40B4-BE49-F238E27FC236}">
                  <a16:creationId xmlns:a16="http://schemas.microsoft.com/office/drawing/2014/main" id="{9A5C12CC-7161-4516-A440-CA0913F0B96C}"/>
                </a:ext>
              </a:extLst>
            </p:cNvPr>
            <p:cNvSpPr/>
            <p:nvPr/>
          </p:nvSpPr>
          <p:spPr>
            <a:xfrm>
              <a:off x="7925733" y="4372797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76" y="0"/>
                  </a:moveTo>
                  <a:lnTo>
                    <a:pt x="2197" y="5575"/>
                  </a:lnTo>
                  <a:lnTo>
                    <a:pt x="977" y="8407"/>
                  </a:lnTo>
                  <a:lnTo>
                    <a:pt x="0" y="11341"/>
                  </a:lnTo>
                  <a:lnTo>
                    <a:pt x="4330" y="13068"/>
                  </a:lnTo>
                  <a:lnTo>
                    <a:pt x="5295" y="10185"/>
                  </a:lnTo>
                  <a:lnTo>
                    <a:pt x="6476" y="7404"/>
                  </a:lnTo>
                  <a:lnTo>
                    <a:pt x="9118" y="1930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826">
              <a:extLst>
                <a:ext uri="{FF2B5EF4-FFF2-40B4-BE49-F238E27FC236}">
                  <a16:creationId xmlns:a16="http://schemas.microsoft.com/office/drawing/2014/main" id="{C16BD239-CE81-486C-9323-2DDF7172B1DA}"/>
                </a:ext>
              </a:extLst>
            </p:cNvPr>
            <p:cNvSpPr/>
            <p:nvPr/>
          </p:nvSpPr>
          <p:spPr>
            <a:xfrm>
              <a:off x="7933235" y="4356228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59" y="0"/>
                  </a:moveTo>
                  <a:lnTo>
                    <a:pt x="0" y="11125"/>
                  </a:lnTo>
                  <a:lnTo>
                    <a:pt x="4191" y="13144"/>
                  </a:lnTo>
                  <a:lnTo>
                    <a:pt x="9461" y="2209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827">
              <a:extLst>
                <a:ext uri="{FF2B5EF4-FFF2-40B4-BE49-F238E27FC236}">
                  <a16:creationId xmlns:a16="http://schemas.microsoft.com/office/drawing/2014/main" id="{CF64D5F5-F7B4-4006-93FC-2FBE0DA3F7A3}"/>
                </a:ext>
              </a:extLst>
            </p:cNvPr>
            <p:cNvSpPr/>
            <p:nvPr/>
          </p:nvSpPr>
          <p:spPr>
            <a:xfrm>
              <a:off x="7941697" y="4340469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51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828">
              <a:extLst>
                <a:ext uri="{FF2B5EF4-FFF2-40B4-BE49-F238E27FC236}">
                  <a16:creationId xmlns:a16="http://schemas.microsoft.com/office/drawing/2014/main" id="{3CEF1A05-AB6D-409F-9C3C-33A61AEF2CE0}"/>
                </a:ext>
              </a:extLst>
            </p:cNvPr>
            <p:cNvSpPr/>
            <p:nvPr/>
          </p:nvSpPr>
          <p:spPr>
            <a:xfrm>
              <a:off x="7950983" y="4325321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43" y="0"/>
                  </a:moveTo>
                  <a:lnTo>
                    <a:pt x="0" y="9804"/>
                  </a:lnTo>
                  <a:lnTo>
                    <a:pt x="4152" y="12560"/>
                  </a:lnTo>
                  <a:lnTo>
                    <a:pt x="3886" y="12382"/>
                  </a:lnTo>
                  <a:lnTo>
                    <a:pt x="11290" y="2755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829">
              <a:extLst>
                <a:ext uri="{FF2B5EF4-FFF2-40B4-BE49-F238E27FC236}">
                  <a16:creationId xmlns:a16="http://schemas.microsoft.com/office/drawing/2014/main" id="{E37A779B-F55C-472D-A51C-534D7226B66D}"/>
                </a:ext>
              </a:extLst>
            </p:cNvPr>
            <p:cNvSpPr/>
            <p:nvPr/>
          </p:nvSpPr>
          <p:spPr>
            <a:xfrm>
              <a:off x="7962148" y="4310581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91" y="0"/>
                  </a:moveTo>
                  <a:lnTo>
                    <a:pt x="0" y="9893"/>
                  </a:lnTo>
                  <a:lnTo>
                    <a:pt x="3695" y="12750"/>
                  </a:lnTo>
                  <a:lnTo>
                    <a:pt x="10946" y="3009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830">
              <a:extLst>
                <a:ext uri="{FF2B5EF4-FFF2-40B4-BE49-F238E27FC236}">
                  <a16:creationId xmlns:a16="http://schemas.microsoft.com/office/drawing/2014/main" id="{6AFD9669-D3AA-4A50-9BF0-E9D34FBE47BB}"/>
                </a:ext>
              </a:extLst>
            </p:cNvPr>
            <p:cNvSpPr/>
            <p:nvPr/>
          </p:nvSpPr>
          <p:spPr>
            <a:xfrm>
              <a:off x="7973863" y="4297174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79" y="12230"/>
                  </a:lnTo>
                  <a:lnTo>
                    <a:pt x="11645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831">
              <a:extLst>
                <a:ext uri="{FF2B5EF4-FFF2-40B4-BE49-F238E27FC236}">
                  <a16:creationId xmlns:a16="http://schemas.microsoft.com/office/drawing/2014/main" id="{CA75E21A-913A-4E33-82BE-8B4B32A97225}"/>
                </a:ext>
              </a:extLst>
            </p:cNvPr>
            <p:cNvSpPr/>
            <p:nvPr/>
          </p:nvSpPr>
          <p:spPr>
            <a:xfrm>
              <a:off x="7986388" y="428454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44" y="0"/>
                  </a:moveTo>
                  <a:lnTo>
                    <a:pt x="0" y="8305"/>
                  </a:lnTo>
                  <a:lnTo>
                    <a:pt x="3263" y="11633"/>
                  </a:lnTo>
                  <a:lnTo>
                    <a:pt x="12255" y="3467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832">
              <a:extLst>
                <a:ext uri="{FF2B5EF4-FFF2-40B4-BE49-F238E27FC236}">
                  <a16:creationId xmlns:a16="http://schemas.microsoft.com/office/drawing/2014/main" id="{2C731FB6-4EA4-4CC2-8DBB-CE09806EE566}"/>
                </a:ext>
              </a:extLst>
            </p:cNvPr>
            <p:cNvSpPr/>
            <p:nvPr/>
          </p:nvSpPr>
          <p:spPr>
            <a:xfrm>
              <a:off x="8000013" y="42727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588" y="0"/>
                  </a:moveTo>
                  <a:lnTo>
                    <a:pt x="4648" y="3708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22" y="11303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833">
              <a:extLst>
                <a:ext uri="{FF2B5EF4-FFF2-40B4-BE49-F238E27FC236}">
                  <a16:creationId xmlns:a16="http://schemas.microsoft.com/office/drawing/2014/main" id="{1FB52317-A4C5-43F6-A367-F8370807D32E}"/>
                </a:ext>
              </a:extLst>
            </p:cNvPr>
            <p:cNvSpPr/>
            <p:nvPr/>
          </p:nvSpPr>
          <p:spPr>
            <a:xfrm>
              <a:off x="8014454" y="42617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893" y="0"/>
                  </a:moveTo>
                  <a:lnTo>
                    <a:pt x="0" y="7378"/>
                  </a:lnTo>
                  <a:lnTo>
                    <a:pt x="2781" y="11125"/>
                  </a:lnTo>
                  <a:lnTo>
                    <a:pt x="12509" y="3873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834">
              <a:extLst>
                <a:ext uri="{FF2B5EF4-FFF2-40B4-BE49-F238E27FC236}">
                  <a16:creationId xmlns:a16="http://schemas.microsoft.com/office/drawing/2014/main" id="{8E2482DC-7872-450D-AD83-70CF3B343135}"/>
                </a:ext>
              </a:extLst>
            </p:cNvPr>
            <p:cNvSpPr/>
            <p:nvPr/>
          </p:nvSpPr>
          <p:spPr>
            <a:xfrm>
              <a:off x="8029526" y="425216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553" y="0"/>
                  </a:moveTo>
                  <a:lnTo>
                    <a:pt x="0" y="6413"/>
                  </a:lnTo>
                  <a:lnTo>
                    <a:pt x="2514" y="10337"/>
                  </a:lnTo>
                  <a:lnTo>
                    <a:pt x="12890" y="4038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835">
              <a:extLst>
                <a:ext uri="{FF2B5EF4-FFF2-40B4-BE49-F238E27FC236}">
                  <a16:creationId xmlns:a16="http://schemas.microsoft.com/office/drawing/2014/main" id="{55AD6E36-1BE7-4FC4-92C4-7B7A0EA55436}"/>
                </a:ext>
              </a:extLst>
            </p:cNvPr>
            <p:cNvSpPr/>
            <p:nvPr/>
          </p:nvSpPr>
          <p:spPr>
            <a:xfrm>
              <a:off x="8045254" y="4243567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87" y="0"/>
                  </a:moveTo>
                  <a:lnTo>
                    <a:pt x="2730" y="4013"/>
                  </a:lnTo>
                  <a:lnTo>
                    <a:pt x="0" y="5460"/>
                  </a:lnTo>
                  <a:lnTo>
                    <a:pt x="2247" y="9537"/>
                  </a:lnTo>
                  <a:lnTo>
                    <a:pt x="4927" y="8127"/>
                  </a:lnTo>
                  <a:lnTo>
                    <a:pt x="13131" y="41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836">
              <a:extLst>
                <a:ext uri="{FF2B5EF4-FFF2-40B4-BE49-F238E27FC236}">
                  <a16:creationId xmlns:a16="http://schemas.microsoft.com/office/drawing/2014/main" id="{DC956325-C4D2-4454-AFAA-2240B28A1677}"/>
                </a:ext>
              </a:extLst>
            </p:cNvPr>
            <p:cNvSpPr/>
            <p:nvPr/>
          </p:nvSpPr>
          <p:spPr>
            <a:xfrm>
              <a:off x="8061788" y="423593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77" y="0"/>
                  </a:moveTo>
                  <a:lnTo>
                    <a:pt x="8293" y="863"/>
                  </a:lnTo>
                  <a:lnTo>
                    <a:pt x="5562" y="2336"/>
                  </a:lnTo>
                  <a:lnTo>
                    <a:pt x="0" y="5016"/>
                  </a:lnTo>
                  <a:lnTo>
                    <a:pt x="1943" y="9245"/>
                  </a:lnTo>
                  <a:lnTo>
                    <a:pt x="7416" y="6616"/>
                  </a:lnTo>
                  <a:lnTo>
                    <a:pt x="10096" y="5156"/>
                  </a:lnTo>
                  <a:lnTo>
                    <a:pt x="13030" y="4317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837">
              <a:extLst>
                <a:ext uri="{FF2B5EF4-FFF2-40B4-BE49-F238E27FC236}">
                  <a16:creationId xmlns:a16="http://schemas.microsoft.com/office/drawing/2014/main" id="{0FD0B0F3-6B65-45E5-9893-BF9433D478AE}"/>
                </a:ext>
              </a:extLst>
            </p:cNvPr>
            <p:cNvSpPr/>
            <p:nvPr/>
          </p:nvSpPr>
          <p:spPr>
            <a:xfrm>
              <a:off x="8078741" y="422961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607" y="0"/>
                  </a:moveTo>
                  <a:lnTo>
                    <a:pt x="0" y="4241"/>
                  </a:lnTo>
                  <a:lnTo>
                    <a:pt x="1663" y="8610"/>
                  </a:lnTo>
                  <a:lnTo>
                    <a:pt x="13055" y="44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838">
              <a:extLst>
                <a:ext uri="{FF2B5EF4-FFF2-40B4-BE49-F238E27FC236}">
                  <a16:creationId xmlns:a16="http://schemas.microsoft.com/office/drawing/2014/main" id="{3D38639E-0662-4CCE-ADBC-173E29C044A0}"/>
                </a:ext>
              </a:extLst>
            </p:cNvPr>
            <p:cNvSpPr/>
            <p:nvPr/>
          </p:nvSpPr>
          <p:spPr>
            <a:xfrm>
              <a:off x="8096091" y="4224664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63" y="0"/>
                  </a:moveTo>
                  <a:lnTo>
                    <a:pt x="0" y="3086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6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839">
              <a:extLst>
                <a:ext uri="{FF2B5EF4-FFF2-40B4-BE49-F238E27FC236}">
                  <a16:creationId xmlns:a16="http://schemas.microsoft.com/office/drawing/2014/main" id="{4C453927-47E3-48D4-8F16-65BE5547EC1D}"/>
                </a:ext>
              </a:extLst>
            </p:cNvPr>
            <p:cNvSpPr/>
            <p:nvPr/>
          </p:nvSpPr>
          <p:spPr>
            <a:xfrm>
              <a:off x="8113905" y="4220738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15" y="0"/>
                  </a:moveTo>
                  <a:lnTo>
                    <a:pt x="6007" y="927"/>
                  </a:lnTo>
                  <a:lnTo>
                    <a:pt x="0" y="2425"/>
                  </a:lnTo>
                  <a:lnTo>
                    <a:pt x="1041" y="6959"/>
                  </a:lnTo>
                  <a:lnTo>
                    <a:pt x="6921" y="5499"/>
                  </a:lnTo>
                  <a:lnTo>
                    <a:pt x="12928" y="4584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840">
              <a:extLst>
                <a:ext uri="{FF2B5EF4-FFF2-40B4-BE49-F238E27FC236}">
                  <a16:creationId xmlns:a16="http://schemas.microsoft.com/office/drawing/2014/main" id="{07EFF31F-9254-4107-A4E2-87BFC35A7028}"/>
                </a:ext>
              </a:extLst>
            </p:cNvPr>
            <p:cNvSpPr/>
            <p:nvPr/>
          </p:nvSpPr>
          <p:spPr>
            <a:xfrm>
              <a:off x="8131992" y="421795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17" y="0"/>
                  </a:moveTo>
                  <a:lnTo>
                    <a:pt x="0" y="1854"/>
                  </a:lnTo>
                  <a:lnTo>
                    <a:pt x="723" y="6464"/>
                  </a:lnTo>
                  <a:lnTo>
                    <a:pt x="12712" y="4635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841">
              <a:extLst>
                <a:ext uri="{FF2B5EF4-FFF2-40B4-BE49-F238E27FC236}">
                  <a16:creationId xmlns:a16="http://schemas.microsoft.com/office/drawing/2014/main" id="{528E05B3-15BB-422A-A04E-0C5ACAC32BB5}"/>
                </a:ext>
              </a:extLst>
            </p:cNvPr>
            <p:cNvSpPr/>
            <p:nvPr/>
          </p:nvSpPr>
          <p:spPr>
            <a:xfrm>
              <a:off x="8150228" y="4216848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31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842">
              <a:extLst>
                <a:ext uri="{FF2B5EF4-FFF2-40B4-BE49-F238E27FC236}">
                  <a16:creationId xmlns:a16="http://schemas.microsoft.com/office/drawing/2014/main" id="{6CB452C7-E203-4661-BCA7-8A9FD5351E4A}"/>
                </a:ext>
              </a:extLst>
            </p:cNvPr>
            <p:cNvSpPr/>
            <p:nvPr/>
          </p:nvSpPr>
          <p:spPr>
            <a:xfrm>
              <a:off x="8168604" y="4216229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8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8" y="4660"/>
                  </a:lnTo>
                  <a:close/>
                </a:path>
                <a:path w="12700" h="5714">
                  <a:moveTo>
                    <a:pt x="3086" y="0"/>
                  </a:moveTo>
                  <a:lnTo>
                    <a:pt x="0" y="317"/>
                  </a:lnTo>
                  <a:lnTo>
                    <a:pt x="88" y="4978"/>
                  </a:lnTo>
                  <a:lnTo>
                    <a:pt x="3111" y="4660"/>
                  </a:lnTo>
                  <a:lnTo>
                    <a:pt x="12218" y="4660"/>
                  </a:lnTo>
                  <a:lnTo>
                    <a:pt x="12344" y="46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843">
              <a:extLst>
                <a:ext uri="{FF2B5EF4-FFF2-40B4-BE49-F238E27FC236}">
                  <a16:creationId xmlns:a16="http://schemas.microsoft.com/office/drawing/2014/main" id="{8273877B-F5EA-4803-89DF-30BF5C76B7F6}"/>
                </a:ext>
              </a:extLst>
            </p:cNvPr>
            <p:cNvSpPr/>
            <p:nvPr/>
          </p:nvSpPr>
          <p:spPr>
            <a:xfrm>
              <a:off x="8186739" y="421700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41" y="0"/>
                  </a:moveTo>
                  <a:lnTo>
                    <a:pt x="0" y="4660"/>
                  </a:lnTo>
                  <a:lnTo>
                    <a:pt x="12128" y="5270"/>
                  </a:lnTo>
                  <a:lnTo>
                    <a:pt x="12573" y="63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844">
              <a:extLst>
                <a:ext uri="{FF2B5EF4-FFF2-40B4-BE49-F238E27FC236}">
                  <a16:creationId xmlns:a16="http://schemas.microsoft.com/office/drawing/2014/main" id="{4249D08E-47EF-49D8-B285-A1630B1D9D92}"/>
                </a:ext>
              </a:extLst>
            </p:cNvPr>
            <p:cNvSpPr/>
            <p:nvPr/>
          </p:nvSpPr>
          <p:spPr>
            <a:xfrm>
              <a:off x="8204756" y="421842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35"/>
                  </a:lnTo>
                  <a:lnTo>
                    <a:pt x="12001" y="6464"/>
                  </a:lnTo>
                  <a:lnTo>
                    <a:pt x="12763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845">
              <a:extLst>
                <a:ext uri="{FF2B5EF4-FFF2-40B4-BE49-F238E27FC236}">
                  <a16:creationId xmlns:a16="http://schemas.microsoft.com/office/drawing/2014/main" id="{0CF49F33-976B-4662-8723-D5C3FCF86EA1}"/>
                </a:ext>
              </a:extLst>
            </p:cNvPr>
            <p:cNvSpPr/>
            <p:nvPr/>
          </p:nvSpPr>
          <p:spPr>
            <a:xfrm>
              <a:off x="8222693" y="4220866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884" y="0"/>
                  </a:moveTo>
                  <a:lnTo>
                    <a:pt x="0" y="4573"/>
                  </a:lnTo>
                  <a:lnTo>
                    <a:pt x="11755" y="7607"/>
                  </a:lnTo>
                  <a:lnTo>
                    <a:pt x="12847" y="307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846">
              <a:extLst>
                <a:ext uri="{FF2B5EF4-FFF2-40B4-BE49-F238E27FC236}">
                  <a16:creationId xmlns:a16="http://schemas.microsoft.com/office/drawing/2014/main" id="{5B699BE0-F18B-4D0B-8B0B-C32F8C080E09}"/>
                </a:ext>
              </a:extLst>
            </p:cNvPr>
            <p:cNvSpPr/>
            <p:nvPr/>
          </p:nvSpPr>
          <p:spPr>
            <a:xfrm>
              <a:off x="8240201" y="422544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3" y="0"/>
                  </a:moveTo>
                  <a:lnTo>
                    <a:pt x="0" y="4508"/>
                  </a:lnTo>
                  <a:lnTo>
                    <a:pt x="8826" y="6769"/>
                  </a:lnTo>
                  <a:lnTo>
                    <a:pt x="11734" y="7607"/>
                  </a:lnTo>
                  <a:lnTo>
                    <a:pt x="13131" y="3162"/>
                  </a:lnTo>
                  <a:lnTo>
                    <a:pt x="10172" y="2298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847">
              <a:extLst>
                <a:ext uri="{FF2B5EF4-FFF2-40B4-BE49-F238E27FC236}">
                  <a16:creationId xmlns:a16="http://schemas.microsoft.com/office/drawing/2014/main" id="{8184F5E4-7F2C-49DD-AAE7-6225FA104213}"/>
                </a:ext>
              </a:extLst>
            </p:cNvPr>
            <p:cNvSpPr/>
            <p:nvPr/>
          </p:nvSpPr>
          <p:spPr>
            <a:xfrm>
              <a:off x="8257523" y="423069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98" y="0"/>
                  </a:moveTo>
                  <a:lnTo>
                    <a:pt x="0" y="4406"/>
                  </a:lnTo>
                  <a:lnTo>
                    <a:pt x="11391" y="8585"/>
                  </a:lnTo>
                  <a:lnTo>
                    <a:pt x="13093" y="424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848">
              <a:extLst>
                <a:ext uri="{FF2B5EF4-FFF2-40B4-BE49-F238E27FC236}">
                  <a16:creationId xmlns:a16="http://schemas.microsoft.com/office/drawing/2014/main" id="{B2F1342A-93F1-4BC6-B1A9-06E38AAEE2B3}"/>
                </a:ext>
              </a:extLst>
            </p:cNvPr>
            <p:cNvSpPr/>
            <p:nvPr/>
          </p:nvSpPr>
          <p:spPr>
            <a:xfrm>
              <a:off x="8274499" y="4237006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790" y="0"/>
                  </a:moveTo>
                  <a:lnTo>
                    <a:pt x="0" y="4305"/>
                  </a:lnTo>
                  <a:lnTo>
                    <a:pt x="10960" y="9512"/>
                  </a:lnTo>
                  <a:lnTo>
                    <a:pt x="12954" y="529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849">
              <a:extLst>
                <a:ext uri="{FF2B5EF4-FFF2-40B4-BE49-F238E27FC236}">
                  <a16:creationId xmlns:a16="http://schemas.microsoft.com/office/drawing/2014/main" id="{F2EBF271-7AE5-4765-B2E8-6DC2B092C68B}"/>
                </a:ext>
              </a:extLst>
            </p:cNvPr>
            <p:cNvSpPr/>
            <p:nvPr/>
          </p:nvSpPr>
          <p:spPr>
            <a:xfrm>
              <a:off x="8290814" y="424493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61" y="6794"/>
                  </a:lnTo>
                  <a:lnTo>
                    <a:pt x="8242" y="8026"/>
                  </a:lnTo>
                  <a:lnTo>
                    <a:pt x="10744" y="9778"/>
                  </a:lnTo>
                  <a:lnTo>
                    <a:pt x="13030" y="5714"/>
                  </a:lnTo>
                  <a:lnTo>
                    <a:pt x="10477" y="3949"/>
                  </a:lnTo>
                  <a:lnTo>
                    <a:pt x="7658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850">
              <a:extLst>
                <a:ext uri="{FF2B5EF4-FFF2-40B4-BE49-F238E27FC236}">
                  <a16:creationId xmlns:a16="http://schemas.microsoft.com/office/drawing/2014/main" id="{372DB7E9-AE2A-435F-84A0-705EC217A642}"/>
                </a:ext>
              </a:extLst>
            </p:cNvPr>
            <p:cNvSpPr/>
            <p:nvPr/>
          </p:nvSpPr>
          <p:spPr>
            <a:xfrm>
              <a:off x="8306629" y="425378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387" y="0"/>
                  </a:moveTo>
                  <a:lnTo>
                    <a:pt x="0" y="4013"/>
                  </a:lnTo>
                  <a:lnTo>
                    <a:pt x="10375" y="10312"/>
                  </a:lnTo>
                  <a:lnTo>
                    <a:pt x="12941" y="641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851">
              <a:extLst>
                <a:ext uri="{FF2B5EF4-FFF2-40B4-BE49-F238E27FC236}">
                  <a16:creationId xmlns:a16="http://schemas.microsoft.com/office/drawing/2014/main" id="{9C49B91D-8308-43B6-B5B7-3BF18515626B}"/>
                </a:ext>
              </a:extLst>
            </p:cNvPr>
            <p:cNvSpPr/>
            <p:nvPr/>
          </p:nvSpPr>
          <p:spPr>
            <a:xfrm>
              <a:off x="8321930" y="426357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654" y="0"/>
                  </a:moveTo>
                  <a:lnTo>
                    <a:pt x="0" y="3848"/>
                  </a:lnTo>
                  <a:lnTo>
                    <a:pt x="9728" y="11112"/>
                  </a:lnTo>
                  <a:lnTo>
                    <a:pt x="12547" y="740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852">
              <a:extLst>
                <a:ext uri="{FF2B5EF4-FFF2-40B4-BE49-F238E27FC236}">
                  <a16:creationId xmlns:a16="http://schemas.microsoft.com/office/drawing/2014/main" id="{96474B5B-846C-4DCA-B795-8ACEF86661B7}"/>
                </a:ext>
              </a:extLst>
            </p:cNvPr>
            <p:cNvSpPr/>
            <p:nvPr/>
          </p:nvSpPr>
          <p:spPr>
            <a:xfrm>
              <a:off x="8336419" y="427460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898" y="0"/>
                  </a:moveTo>
                  <a:lnTo>
                    <a:pt x="0" y="3632"/>
                  </a:lnTo>
                  <a:lnTo>
                    <a:pt x="2529" y="5321"/>
                  </a:lnTo>
                  <a:lnTo>
                    <a:pt x="4739" y="7416"/>
                  </a:lnTo>
                  <a:lnTo>
                    <a:pt x="9235" y="11493"/>
                  </a:lnTo>
                  <a:lnTo>
                    <a:pt x="12308" y="7988"/>
                  </a:lnTo>
                  <a:lnTo>
                    <a:pt x="7521" y="3632"/>
                  </a:lnTo>
                  <a:lnTo>
                    <a:pt x="5488" y="1714"/>
                  </a:lnTo>
                  <a:lnTo>
                    <a:pt x="2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853">
              <a:extLst>
                <a:ext uri="{FF2B5EF4-FFF2-40B4-BE49-F238E27FC236}">
                  <a16:creationId xmlns:a16="http://schemas.microsoft.com/office/drawing/2014/main" id="{293F14CB-C363-490C-BAD3-7CE56A17381B}"/>
                </a:ext>
              </a:extLst>
            </p:cNvPr>
            <p:cNvSpPr/>
            <p:nvPr/>
          </p:nvSpPr>
          <p:spPr>
            <a:xfrm>
              <a:off x="8350053" y="428666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28"/>
                  </a:lnTo>
                  <a:lnTo>
                    <a:pt x="6743" y="9537"/>
                  </a:lnTo>
                  <a:lnTo>
                    <a:pt x="8928" y="11645"/>
                  </a:lnTo>
                  <a:lnTo>
                    <a:pt x="12230" y="8356"/>
                  </a:lnTo>
                  <a:lnTo>
                    <a:pt x="10007" y="622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854">
              <a:extLst>
                <a:ext uri="{FF2B5EF4-FFF2-40B4-BE49-F238E27FC236}">
                  <a16:creationId xmlns:a16="http://schemas.microsoft.com/office/drawing/2014/main" id="{585718A7-7191-4FD9-9B63-B36891AD7084}"/>
                </a:ext>
              </a:extLst>
            </p:cNvPr>
            <p:cNvSpPr/>
            <p:nvPr/>
          </p:nvSpPr>
          <p:spPr>
            <a:xfrm>
              <a:off x="8362969" y="429950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78" y="0"/>
                  </a:moveTo>
                  <a:lnTo>
                    <a:pt x="0" y="3213"/>
                  </a:lnTo>
                  <a:lnTo>
                    <a:pt x="8166" y="12191"/>
                  </a:lnTo>
                  <a:lnTo>
                    <a:pt x="11696" y="9143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855">
              <a:extLst>
                <a:ext uri="{FF2B5EF4-FFF2-40B4-BE49-F238E27FC236}">
                  <a16:creationId xmlns:a16="http://schemas.microsoft.com/office/drawing/2014/main" id="{E7E88AD5-BA93-4C6A-9E77-F1FD473352E6}"/>
                </a:ext>
              </a:extLst>
            </p:cNvPr>
            <p:cNvSpPr/>
            <p:nvPr/>
          </p:nvSpPr>
          <p:spPr>
            <a:xfrm>
              <a:off x="8375132" y="4313120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94" y="0"/>
                  </a:moveTo>
                  <a:lnTo>
                    <a:pt x="0" y="2971"/>
                  </a:lnTo>
                  <a:lnTo>
                    <a:pt x="7289" y="12674"/>
                  </a:lnTo>
                  <a:lnTo>
                    <a:pt x="11023" y="988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856">
              <a:extLst>
                <a:ext uri="{FF2B5EF4-FFF2-40B4-BE49-F238E27FC236}">
                  <a16:creationId xmlns:a16="http://schemas.microsoft.com/office/drawing/2014/main" id="{1F1D807E-8B35-495A-AA44-A2125525925A}"/>
                </a:ext>
              </a:extLst>
            </p:cNvPr>
            <p:cNvSpPr/>
            <p:nvPr/>
          </p:nvSpPr>
          <p:spPr>
            <a:xfrm>
              <a:off x="8385980" y="4327835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797" y="0"/>
                  </a:moveTo>
                  <a:lnTo>
                    <a:pt x="0" y="2717"/>
                  </a:lnTo>
                  <a:lnTo>
                    <a:pt x="3632" y="7581"/>
                  </a:lnTo>
                  <a:lnTo>
                    <a:pt x="5422" y="10033"/>
                  </a:lnTo>
                  <a:lnTo>
                    <a:pt x="6896" y="12700"/>
                  </a:lnTo>
                  <a:lnTo>
                    <a:pt x="10807" y="10160"/>
                  </a:lnTo>
                  <a:lnTo>
                    <a:pt x="9296" y="7454"/>
                  </a:lnTo>
                  <a:lnTo>
                    <a:pt x="7493" y="4953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857">
              <a:extLst>
                <a:ext uri="{FF2B5EF4-FFF2-40B4-BE49-F238E27FC236}">
                  <a16:creationId xmlns:a16="http://schemas.microsoft.com/office/drawing/2014/main" id="{77EC33CC-71FD-4B87-8213-8410BF8D5A5B}"/>
                </a:ext>
              </a:extLst>
            </p:cNvPr>
            <p:cNvSpPr/>
            <p:nvPr/>
          </p:nvSpPr>
          <p:spPr>
            <a:xfrm>
              <a:off x="8395959" y="4343167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62" y="0"/>
                  </a:moveTo>
                  <a:lnTo>
                    <a:pt x="0" y="2451"/>
                  </a:lnTo>
                  <a:lnTo>
                    <a:pt x="6299" y="12814"/>
                  </a:lnTo>
                  <a:lnTo>
                    <a:pt x="10375" y="105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858">
              <a:extLst>
                <a:ext uri="{FF2B5EF4-FFF2-40B4-BE49-F238E27FC236}">
                  <a16:creationId xmlns:a16="http://schemas.microsoft.com/office/drawing/2014/main" id="{492A10C4-CED6-4C21-9075-9156DFDAF901}"/>
                </a:ext>
              </a:extLst>
            </p:cNvPr>
            <p:cNvSpPr/>
            <p:nvPr/>
          </p:nvSpPr>
          <p:spPr>
            <a:xfrm>
              <a:off x="8405044" y="4359060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99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859">
              <a:extLst>
                <a:ext uri="{FF2B5EF4-FFF2-40B4-BE49-F238E27FC236}">
                  <a16:creationId xmlns:a16="http://schemas.microsoft.com/office/drawing/2014/main" id="{E9DFA158-1351-4C75-92D4-81E67C79887D}"/>
                </a:ext>
              </a:extLst>
            </p:cNvPr>
            <p:cNvSpPr/>
            <p:nvPr/>
          </p:nvSpPr>
          <p:spPr>
            <a:xfrm>
              <a:off x="8412900" y="4375636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54" y="0"/>
                  </a:moveTo>
                  <a:lnTo>
                    <a:pt x="0" y="1879"/>
                  </a:lnTo>
                  <a:lnTo>
                    <a:pt x="1511" y="4533"/>
                  </a:lnTo>
                  <a:lnTo>
                    <a:pt x="2425" y="7429"/>
                  </a:lnTo>
                  <a:lnTo>
                    <a:pt x="4508" y="13131"/>
                  </a:lnTo>
                  <a:lnTo>
                    <a:pt x="8864" y="11455"/>
                  </a:lnTo>
                  <a:lnTo>
                    <a:pt x="6731" y="5651"/>
                  </a:lnTo>
                  <a:lnTo>
                    <a:pt x="5803" y="270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860">
              <a:extLst>
                <a:ext uri="{FF2B5EF4-FFF2-40B4-BE49-F238E27FC236}">
                  <a16:creationId xmlns:a16="http://schemas.microsoft.com/office/drawing/2014/main" id="{F462EB97-503B-46A5-9664-EA05B8E955AF}"/>
                </a:ext>
              </a:extLst>
            </p:cNvPr>
            <p:cNvSpPr/>
            <p:nvPr/>
          </p:nvSpPr>
          <p:spPr>
            <a:xfrm>
              <a:off x="8419445" y="4392765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36" y="10121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861">
              <a:extLst>
                <a:ext uri="{FF2B5EF4-FFF2-40B4-BE49-F238E27FC236}">
                  <a16:creationId xmlns:a16="http://schemas.microsoft.com/office/drawing/2014/main" id="{8F80416C-3F62-4633-8CBE-ACA5C4C0F17C}"/>
                </a:ext>
              </a:extLst>
            </p:cNvPr>
            <p:cNvSpPr/>
            <p:nvPr/>
          </p:nvSpPr>
          <p:spPr>
            <a:xfrm>
              <a:off x="8425027" y="4410252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70"/>
                  </a:lnTo>
                  <a:lnTo>
                    <a:pt x="3022" y="13030"/>
                  </a:lnTo>
                  <a:lnTo>
                    <a:pt x="7556" y="119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862">
              <a:extLst>
                <a:ext uri="{FF2B5EF4-FFF2-40B4-BE49-F238E27FC236}">
                  <a16:creationId xmlns:a16="http://schemas.microsoft.com/office/drawing/2014/main" id="{41E9C81D-1159-4740-8459-C2D6A4932B9D}"/>
                </a:ext>
              </a:extLst>
            </p:cNvPr>
            <p:cNvSpPr/>
            <p:nvPr/>
          </p:nvSpPr>
          <p:spPr>
            <a:xfrm>
              <a:off x="8429529" y="4428070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28" y="6934"/>
                  </a:lnTo>
                  <a:lnTo>
                    <a:pt x="1943" y="12941"/>
                  </a:lnTo>
                  <a:lnTo>
                    <a:pt x="6540" y="12192"/>
                  </a:lnTo>
                  <a:lnTo>
                    <a:pt x="5600" y="6083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863">
              <a:extLst>
                <a:ext uri="{FF2B5EF4-FFF2-40B4-BE49-F238E27FC236}">
                  <a16:creationId xmlns:a16="http://schemas.microsoft.com/office/drawing/2014/main" id="{03414E71-8DFF-41F4-8AE8-7251DF890E51}"/>
                </a:ext>
              </a:extLst>
            </p:cNvPr>
            <p:cNvSpPr/>
            <p:nvPr/>
          </p:nvSpPr>
          <p:spPr>
            <a:xfrm>
              <a:off x="8432366" y="4446255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10" y="0"/>
                  </a:moveTo>
                  <a:lnTo>
                    <a:pt x="0" y="633"/>
                  </a:lnTo>
                  <a:lnTo>
                    <a:pt x="1917" y="12622"/>
                  </a:lnTo>
                  <a:lnTo>
                    <a:pt x="1549" y="12660"/>
                  </a:lnTo>
                  <a:lnTo>
                    <a:pt x="6565" y="1220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864">
              <a:extLst>
                <a:ext uri="{FF2B5EF4-FFF2-40B4-BE49-F238E27FC236}">
                  <a16:creationId xmlns:a16="http://schemas.microsoft.com/office/drawing/2014/main" id="{604928E3-23A5-4652-9CA2-3BB899F68D99}"/>
                </a:ext>
              </a:extLst>
            </p:cNvPr>
            <p:cNvSpPr/>
            <p:nvPr/>
          </p:nvSpPr>
          <p:spPr>
            <a:xfrm>
              <a:off x="8434212" y="446452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83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865">
              <a:extLst>
                <a:ext uri="{FF2B5EF4-FFF2-40B4-BE49-F238E27FC236}">
                  <a16:creationId xmlns:a16="http://schemas.microsoft.com/office/drawing/2014/main" id="{30D3F68E-12DF-471F-85AB-DF31823A3706}"/>
                </a:ext>
              </a:extLst>
            </p:cNvPr>
            <p:cNvSpPr/>
            <p:nvPr/>
          </p:nvSpPr>
          <p:spPr>
            <a:xfrm>
              <a:off x="8487879" y="4218584"/>
              <a:ext cx="528650" cy="5286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866">
              <a:extLst>
                <a:ext uri="{FF2B5EF4-FFF2-40B4-BE49-F238E27FC236}">
                  <a16:creationId xmlns:a16="http://schemas.microsoft.com/office/drawing/2014/main" id="{6F534289-BD8B-4EBF-BA5F-8859CA3B5319}"/>
                </a:ext>
              </a:extLst>
            </p:cNvPr>
            <p:cNvSpPr/>
            <p:nvPr/>
          </p:nvSpPr>
          <p:spPr>
            <a:xfrm>
              <a:off x="9013514" y="448290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83" y="0"/>
                  </a:moveTo>
                  <a:lnTo>
                    <a:pt x="622" y="0"/>
                  </a:lnTo>
                  <a:lnTo>
                    <a:pt x="0" y="12128"/>
                  </a:lnTo>
                  <a:lnTo>
                    <a:pt x="4660" y="12344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867">
              <a:extLst>
                <a:ext uri="{FF2B5EF4-FFF2-40B4-BE49-F238E27FC236}">
                  <a16:creationId xmlns:a16="http://schemas.microsoft.com/office/drawing/2014/main" id="{5CB02A07-1518-4B77-B0EF-CAE8FE6B66E7}"/>
                </a:ext>
              </a:extLst>
            </p:cNvPr>
            <p:cNvSpPr/>
            <p:nvPr/>
          </p:nvSpPr>
          <p:spPr>
            <a:xfrm>
              <a:off x="9012263" y="450096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52" y="0"/>
                  </a:moveTo>
                  <a:lnTo>
                    <a:pt x="355" y="12128"/>
                  </a:lnTo>
                  <a:lnTo>
                    <a:pt x="4635" y="12623"/>
                  </a:lnTo>
                  <a:lnTo>
                    <a:pt x="4991" y="12649"/>
                  </a:lnTo>
                  <a:lnTo>
                    <a:pt x="5600" y="317"/>
                  </a:lnTo>
                  <a:lnTo>
                    <a:pt x="952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1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868">
              <a:extLst>
                <a:ext uri="{FF2B5EF4-FFF2-40B4-BE49-F238E27FC236}">
                  <a16:creationId xmlns:a16="http://schemas.microsoft.com/office/drawing/2014/main" id="{F4435C2C-CBF5-46C8-BB43-0A532B752A4F}"/>
                </a:ext>
              </a:extLst>
            </p:cNvPr>
            <p:cNvSpPr/>
            <p:nvPr/>
          </p:nvSpPr>
          <p:spPr>
            <a:xfrm>
              <a:off x="9009539" y="451892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28" y="0"/>
                  </a:moveTo>
                  <a:lnTo>
                    <a:pt x="0" y="12001"/>
                  </a:lnTo>
                  <a:lnTo>
                    <a:pt x="4584" y="12852"/>
                  </a:lnTo>
                  <a:lnTo>
                    <a:pt x="6451" y="63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869">
              <a:extLst>
                <a:ext uri="{FF2B5EF4-FFF2-40B4-BE49-F238E27FC236}">
                  <a16:creationId xmlns:a16="http://schemas.microsoft.com/office/drawing/2014/main" id="{E2163ABB-8C14-451C-AEB4-B61E9A900760}"/>
                </a:ext>
              </a:extLst>
            </p:cNvPr>
            <p:cNvSpPr/>
            <p:nvPr/>
          </p:nvSpPr>
          <p:spPr>
            <a:xfrm>
              <a:off x="9005509" y="4536786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81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870">
              <a:extLst>
                <a:ext uri="{FF2B5EF4-FFF2-40B4-BE49-F238E27FC236}">
                  <a16:creationId xmlns:a16="http://schemas.microsoft.com/office/drawing/2014/main" id="{401559D3-6629-4143-B002-0724304FF9E4}"/>
                </a:ext>
              </a:extLst>
            </p:cNvPr>
            <p:cNvSpPr/>
            <p:nvPr/>
          </p:nvSpPr>
          <p:spPr>
            <a:xfrm>
              <a:off x="9000492" y="4554291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32" y="5880"/>
                  </a:lnTo>
                  <a:lnTo>
                    <a:pt x="0" y="11595"/>
                  </a:lnTo>
                  <a:lnTo>
                    <a:pt x="4432" y="13068"/>
                  </a:lnTo>
                  <a:lnTo>
                    <a:pt x="6489" y="7251"/>
                  </a:lnTo>
                  <a:lnTo>
                    <a:pt x="8026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871">
              <a:extLst>
                <a:ext uri="{FF2B5EF4-FFF2-40B4-BE49-F238E27FC236}">
                  <a16:creationId xmlns:a16="http://schemas.microsoft.com/office/drawing/2014/main" id="{39FF581A-36C3-4485-A3C3-8B40A8A89D0D}"/>
                </a:ext>
              </a:extLst>
            </p:cNvPr>
            <p:cNvSpPr/>
            <p:nvPr/>
          </p:nvSpPr>
          <p:spPr>
            <a:xfrm>
              <a:off x="8994278" y="4571466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78" y="0"/>
                  </a:moveTo>
                  <a:lnTo>
                    <a:pt x="0" y="11404"/>
                  </a:lnTo>
                  <a:lnTo>
                    <a:pt x="4305" y="13182"/>
                  </a:lnTo>
                  <a:lnTo>
                    <a:pt x="8559" y="1587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872">
              <a:extLst>
                <a:ext uri="{FF2B5EF4-FFF2-40B4-BE49-F238E27FC236}">
                  <a16:creationId xmlns:a16="http://schemas.microsoft.com/office/drawing/2014/main" id="{3A0BC210-6F40-41A2-AABB-7343DF5C4366}"/>
                </a:ext>
              </a:extLst>
            </p:cNvPr>
            <p:cNvSpPr/>
            <p:nvPr/>
          </p:nvSpPr>
          <p:spPr>
            <a:xfrm>
              <a:off x="8986626" y="458830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5270" y="0"/>
                  </a:moveTo>
                  <a:lnTo>
                    <a:pt x="0" y="10934"/>
                  </a:lnTo>
                  <a:lnTo>
                    <a:pt x="4178" y="13004"/>
                  </a:lnTo>
                  <a:lnTo>
                    <a:pt x="9537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873">
              <a:extLst>
                <a:ext uri="{FF2B5EF4-FFF2-40B4-BE49-F238E27FC236}">
                  <a16:creationId xmlns:a16="http://schemas.microsoft.com/office/drawing/2014/main" id="{0280F156-E7C2-497C-8D8A-D16650646AD8}"/>
                </a:ext>
              </a:extLst>
            </p:cNvPr>
            <p:cNvSpPr/>
            <p:nvPr/>
          </p:nvSpPr>
          <p:spPr>
            <a:xfrm>
              <a:off x="8978044" y="460458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1"/>
                  </a:lnTo>
                  <a:lnTo>
                    <a:pt x="4013" y="12903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874">
              <a:extLst>
                <a:ext uri="{FF2B5EF4-FFF2-40B4-BE49-F238E27FC236}">
                  <a16:creationId xmlns:a16="http://schemas.microsoft.com/office/drawing/2014/main" id="{FA55661D-5FA4-46A9-B60A-023A4FD248D2}"/>
                </a:ext>
              </a:extLst>
            </p:cNvPr>
            <p:cNvSpPr/>
            <p:nvPr/>
          </p:nvSpPr>
          <p:spPr>
            <a:xfrm>
              <a:off x="8968544" y="462020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228" y="10452"/>
                  </a:lnTo>
                  <a:lnTo>
                    <a:pt x="4076" y="13093"/>
                  </a:lnTo>
                  <a:lnTo>
                    <a:pt x="10375" y="2451"/>
                  </a:lnTo>
                  <a:lnTo>
                    <a:pt x="6413" y="0"/>
                  </a:lnTo>
                  <a:close/>
                </a:path>
                <a:path w="10795" h="13335">
                  <a:moveTo>
                    <a:pt x="0" y="10299"/>
                  </a:moveTo>
                  <a:lnTo>
                    <a:pt x="222" y="10452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875">
              <a:extLst>
                <a:ext uri="{FF2B5EF4-FFF2-40B4-BE49-F238E27FC236}">
                  <a16:creationId xmlns:a16="http://schemas.microsoft.com/office/drawing/2014/main" id="{54717E29-1DDA-42FD-BC34-FB03890DA809}"/>
                </a:ext>
              </a:extLst>
            </p:cNvPr>
            <p:cNvSpPr/>
            <p:nvPr/>
          </p:nvSpPr>
          <p:spPr>
            <a:xfrm>
              <a:off x="8957716" y="463525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64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61" y="271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876">
              <a:extLst>
                <a:ext uri="{FF2B5EF4-FFF2-40B4-BE49-F238E27FC236}">
                  <a16:creationId xmlns:a16="http://schemas.microsoft.com/office/drawing/2014/main" id="{65B5EB90-0490-44AD-AD50-5DD9F559C2D3}"/>
                </a:ext>
              </a:extLst>
            </p:cNvPr>
            <p:cNvSpPr/>
            <p:nvPr/>
          </p:nvSpPr>
          <p:spPr>
            <a:xfrm>
              <a:off x="8945971" y="4649725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66" y="0"/>
                  </a:moveTo>
                  <a:lnTo>
                    <a:pt x="0" y="8978"/>
                  </a:lnTo>
                  <a:lnTo>
                    <a:pt x="3454" y="12115"/>
                  </a:lnTo>
                  <a:lnTo>
                    <a:pt x="11760" y="297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877">
              <a:extLst>
                <a:ext uri="{FF2B5EF4-FFF2-40B4-BE49-F238E27FC236}">
                  <a16:creationId xmlns:a16="http://schemas.microsoft.com/office/drawing/2014/main" id="{17FECFA5-5D8A-4144-825C-1A4962E46F0D}"/>
                </a:ext>
              </a:extLst>
            </p:cNvPr>
            <p:cNvSpPr/>
            <p:nvPr/>
          </p:nvSpPr>
          <p:spPr>
            <a:xfrm>
              <a:off x="8933451" y="466310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21" y="0"/>
                  </a:moveTo>
                  <a:lnTo>
                    <a:pt x="4445" y="4495"/>
                  </a:lnTo>
                  <a:lnTo>
                    <a:pt x="2298" y="6629"/>
                  </a:lnTo>
                  <a:lnTo>
                    <a:pt x="0" y="8623"/>
                  </a:lnTo>
                  <a:lnTo>
                    <a:pt x="3225" y="11988"/>
                  </a:lnTo>
                  <a:lnTo>
                    <a:pt x="5562" y="9956"/>
                  </a:lnTo>
                  <a:lnTo>
                    <a:pt x="7747" y="7785"/>
                  </a:lnTo>
                  <a:lnTo>
                    <a:pt x="11899" y="321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878">
              <a:extLst>
                <a:ext uri="{FF2B5EF4-FFF2-40B4-BE49-F238E27FC236}">
                  <a16:creationId xmlns:a16="http://schemas.microsoft.com/office/drawing/2014/main" id="{3E9050E0-51EF-44C0-ABE5-35EA65162141}"/>
                </a:ext>
              </a:extLst>
            </p:cNvPr>
            <p:cNvSpPr/>
            <p:nvPr/>
          </p:nvSpPr>
          <p:spPr>
            <a:xfrm>
              <a:off x="8920063" y="467571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91" y="0"/>
                  </a:moveTo>
                  <a:lnTo>
                    <a:pt x="0" y="8178"/>
                  </a:lnTo>
                  <a:lnTo>
                    <a:pt x="2997" y="11747"/>
                  </a:lnTo>
                  <a:lnTo>
                    <a:pt x="12141" y="3441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879">
              <a:extLst>
                <a:ext uri="{FF2B5EF4-FFF2-40B4-BE49-F238E27FC236}">
                  <a16:creationId xmlns:a16="http://schemas.microsoft.com/office/drawing/2014/main" id="{DD9775B6-E367-4711-81A8-5C2D0A636314}"/>
                </a:ext>
              </a:extLst>
            </p:cNvPr>
            <p:cNvSpPr/>
            <p:nvPr/>
          </p:nvSpPr>
          <p:spPr>
            <a:xfrm>
              <a:off x="8905694" y="4687575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28" y="0"/>
                  </a:moveTo>
                  <a:lnTo>
                    <a:pt x="0" y="7264"/>
                  </a:lnTo>
                  <a:lnTo>
                    <a:pt x="2730" y="11036"/>
                  </a:lnTo>
                  <a:lnTo>
                    <a:pt x="12636" y="3632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880">
              <a:extLst>
                <a:ext uri="{FF2B5EF4-FFF2-40B4-BE49-F238E27FC236}">
                  <a16:creationId xmlns:a16="http://schemas.microsoft.com/office/drawing/2014/main" id="{6D30202D-22CD-45A3-8150-74DA0BA91A6B}"/>
                </a:ext>
              </a:extLst>
            </p:cNvPr>
            <p:cNvSpPr/>
            <p:nvPr/>
          </p:nvSpPr>
          <p:spPr>
            <a:xfrm>
              <a:off x="8890713" y="469840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23" y="0"/>
                  </a:moveTo>
                  <a:lnTo>
                    <a:pt x="10414" y="292"/>
                  </a:lnTo>
                  <a:lnTo>
                    <a:pt x="0" y="6527"/>
                  </a:lnTo>
                  <a:lnTo>
                    <a:pt x="2476" y="10490"/>
                  </a:lnTo>
                  <a:lnTo>
                    <a:pt x="13068" y="4127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881">
              <a:extLst>
                <a:ext uri="{FF2B5EF4-FFF2-40B4-BE49-F238E27FC236}">
                  <a16:creationId xmlns:a16="http://schemas.microsoft.com/office/drawing/2014/main" id="{1E82C1CC-F1F2-4AA7-9849-636178A4E183}"/>
                </a:ext>
              </a:extLst>
            </p:cNvPr>
            <p:cNvSpPr/>
            <p:nvPr/>
          </p:nvSpPr>
          <p:spPr>
            <a:xfrm>
              <a:off x="8875166" y="4708021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64" y="0"/>
                  </a:moveTo>
                  <a:lnTo>
                    <a:pt x="177" y="6438"/>
                  </a:lnTo>
                  <a:lnTo>
                    <a:pt x="2374" y="10553"/>
                  </a:lnTo>
                  <a:lnTo>
                    <a:pt x="12852" y="4000"/>
                  </a:lnTo>
                  <a:lnTo>
                    <a:pt x="10464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70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882">
              <a:extLst>
                <a:ext uri="{FF2B5EF4-FFF2-40B4-BE49-F238E27FC236}">
                  <a16:creationId xmlns:a16="http://schemas.microsoft.com/office/drawing/2014/main" id="{819A8D50-3BDE-4DA8-805C-9C1525995194}"/>
                </a:ext>
              </a:extLst>
            </p:cNvPr>
            <p:cNvSpPr/>
            <p:nvPr/>
          </p:nvSpPr>
          <p:spPr>
            <a:xfrm>
              <a:off x="8858882" y="471671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892" y="9524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883">
              <a:extLst>
                <a:ext uri="{FF2B5EF4-FFF2-40B4-BE49-F238E27FC236}">
                  <a16:creationId xmlns:a16="http://schemas.microsoft.com/office/drawing/2014/main" id="{CE1CD21C-EE2E-42CE-B17B-A32F15996864}"/>
                </a:ext>
              </a:extLst>
            </p:cNvPr>
            <p:cNvSpPr/>
            <p:nvPr/>
          </p:nvSpPr>
          <p:spPr>
            <a:xfrm>
              <a:off x="8842102" y="4724506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65"/>
                  </a:lnTo>
                  <a:lnTo>
                    <a:pt x="1600" y="8547"/>
                  </a:lnTo>
                  <a:lnTo>
                    <a:pt x="13195" y="4292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884">
              <a:extLst>
                <a:ext uri="{FF2B5EF4-FFF2-40B4-BE49-F238E27FC236}">
                  <a16:creationId xmlns:a16="http://schemas.microsoft.com/office/drawing/2014/main" id="{CDF6C10B-3402-47D6-A37A-AC6A1636D732}"/>
                </a:ext>
              </a:extLst>
            </p:cNvPr>
            <p:cNvSpPr/>
            <p:nvPr/>
          </p:nvSpPr>
          <p:spPr>
            <a:xfrm>
              <a:off x="8824962" y="473071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308" y="8153"/>
                  </a:lnTo>
                  <a:lnTo>
                    <a:pt x="4318" y="7454"/>
                  </a:lnTo>
                  <a:lnTo>
                    <a:pt x="7251" y="6540"/>
                  </a:lnTo>
                  <a:lnTo>
                    <a:pt x="13055" y="4419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885">
              <a:extLst>
                <a:ext uri="{FF2B5EF4-FFF2-40B4-BE49-F238E27FC236}">
                  <a16:creationId xmlns:a16="http://schemas.microsoft.com/office/drawing/2014/main" id="{941E2798-1195-4C21-A964-BAC5E23FCF2D}"/>
                </a:ext>
              </a:extLst>
            </p:cNvPr>
            <p:cNvSpPr/>
            <p:nvPr/>
          </p:nvSpPr>
          <p:spPr>
            <a:xfrm>
              <a:off x="8807450" y="4735869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60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54" y="4508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886">
              <a:extLst>
                <a:ext uri="{FF2B5EF4-FFF2-40B4-BE49-F238E27FC236}">
                  <a16:creationId xmlns:a16="http://schemas.microsoft.com/office/drawing/2014/main" id="{D93A17B1-A4D9-4755-92AA-D15C2068D350}"/>
                </a:ext>
              </a:extLst>
            </p:cNvPr>
            <p:cNvSpPr/>
            <p:nvPr/>
          </p:nvSpPr>
          <p:spPr>
            <a:xfrm>
              <a:off x="8789641" y="4740033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1988" y="0"/>
                  </a:moveTo>
                  <a:lnTo>
                    <a:pt x="0" y="1828"/>
                  </a:lnTo>
                  <a:lnTo>
                    <a:pt x="660" y="6438"/>
                  </a:lnTo>
                  <a:lnTo>
                    <a:pt x="12877" y="4584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887">
              <a:extLst>
                <a:ext uri="{FF2B5EF4-FFF2-40B4-BE49-F238E27FC236}">
                  <a16:creationId xmlns:a16="http://schemas.microsoft.com/office/drawing/2014/main" id="{CFFCAA4F-1502-470E-A02E-DB512086E4D2}"/>
                </a:ext>
              </a:extLst>
            </p:cNvPr>
            <p:cNvSpPr/>
            <p:nvPr/>
          </p:nvSpPr>
          <p:spPr>
            <a:xfrm>
              <a:off x="8771681" y="4742766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93" y="584"/>
                  </a:lnTo>
                  <a:lnTo>
                    <a:pt x="6070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601" y="5219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888">
              <a:extLst>
                <a:ext uri="{FF2B5EF4-FFF2-40B4-BE49-F238E27FC236}">
                  <a16:creationId xmlns:a16="http://schemas.microsoft.com/office/drawing/2014/main" id="{877B9783-1CCD-4243-A032-A5936DB1CC16}"/>
                </a:ext>
              </a:extLst>
            </p:cNvPr>
            <p:cNvSpPr/>
            <p:nvPr/>
          </p:nvSpPr>
          <p:spPr>
            <a:xfrm>
              <a:off x="8753623" y="474416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889">
              <a:extLst>
                <a:ext uri="{FF2B5EF4-FFF2-40B4-BE49-F238E27FC236}">
                  <a16:creationId xmlns:a16="http://schemas.microsoft.com/office/drawing/2014/main" id="{54999363-95AF-43FC-8325-F250E697B240}"/>
                </a:ext>
              </a:extLst>
            </p:cNvPr>
            <p:cNvSpPr/>
            <p:nvPr/>
          </p:nvSpPr>
          <p:spPr>
            <a:xfrm>
              <a:off x="8735273" y="474400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92" y="0"/>
                  </a:moveTo>
                  <a:lnTo>
                    <a:pt x="0" y="4648"/>
                  </a:lnTo>
                  <a:lnTo>
                    <a:pt x="12344" y="5283"/>
                  </a:lnTo>
                  <a:lnTo>
                    <a:pt x="12420" y="6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890">
              <a:extLst>
                <a:ext uri="{FF2B5EF4-FFF2-40B4-BE49-F238E27FC236}">
                  <a16:creationId xmlns:a16="http://schemas.microsoft.com/office/drawing/2014/main" id="{76FC2AF5-8608-4F18-AC64-3DE62C017C6C}"/>
                </a:ext>
              </a:extLst>
            </p:cNvPr>
            <p:cNvSpPr/>
            <p:nvPr/>
          </p:nvSpPr>
          <p:spPr>
            <a:xfrm>
              <a:off x="8716978" y="4742296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096" y="5549"/>
                  </a:lnTo>
                  <a:lnTo>
                    <a:pt x="9144" y="6083"/>
                  </a:lnTo>
                  <a:lnTo>
                    <a:pt x="12255" y="6057"/>
                  </a:lnTo>
                  <a:lnTo>
                    <a:pt x="12647" y="1435"/>
                  </a:lnTo>
                  <a:lnTo>
                    <a:pt x="9601" y="1435"/>
                  </a:lnTo>
                  <a:lnTo>
                    <a:pt x="6604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35"/>
                  </a:lnTo>
                  <a:lnTo>
                    <a:pt x="12647" y="143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891">
              <a:extLst>
                <a:ext uri="{FF2B5EF4-FFF2-40B4-BE49-F238E27FC236}">
                  <a16:creationId xmlns:a16="http://schemas.microsoft.com/office/drawing/2014/main" id="{D2A14E4B-DEDD-49AE-9FBD-C5A5DB554132}"/>
                </a:ext>
              </a:extLst>
            </p:cNvPr>
            <p:cNvSpPr/>
            <p:nvPr/>
          </p:nvSpPr>
          <p:spPr>
            <a:xfrm>
              <a:off x="8698783" y="473956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27" y="0"/>
                  </a:moveTo>
                  <a:lnTo>
                    <a:pt x="0" y="4572"/>
                  </a:lnTo>
                  <a:lnTo>
                    <a:pt x="12217" y="6438"/>
                  </a:lnTo>
                  <a:lnTo>
                    <a:pt x="12928" y="18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892">
              <a:extLst>
                <a:ext uri="{FF2B5EF4-FFF2-40B4-BE49-F238E27FC236}">
                  <a16:creationId xmlns:a16="http://schemas.microsoft.com/office/drawing/2014/main" id="{791B33AD-A556-461A-8A38-311C0090DBF4}"/>
                </a:ext>
              </a:extLst>
            </p:cNvPr>
            <p:cNvSpPr/>
            <p:nvPr/>
          </p:nvSpPr>
          <p:spPr>
            <a:xfrm>
              <a:off x="8680953" y="473509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63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893">
              <a:extLst>
                <a:ext uri="{FF2B5EF4-FFF2-40B4-BE49-F238E27FC236}">
                  <a16:creationId xmlns:a16="http://schemas.microsoft.com/office/drawing/2014/main" id="{01F2C92E-E780-4AD5-9A8E-FB358A5D5654}"/>
                </a:ext>
              </a:extLst>
            </p:cNvPr>
            <p:cNvSpPr/>
            <p:nvPr/>
          </p:nvSpPr>
          <p:spPr>
            <a:xfrm>
              <a:off x="8663434" y="4729652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49" y="0"/>
                  </a:moveTo>
                  <a:lnTo>
                    <a:pt x="0" y="4394"/>
                  </a:lnTo>
                  <a:lnTo>
                    <a:pt x="11556" y="8775"/>
                  </a:lnTo>
                  <a:lnTo>
                    <a:pt x="12898" y="431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894">
              <a:extLst>
                <a:ext uri="{FF2B5EF4-FFF2-40B4-BE49-F238E27FC236}">
                  <a16:creationId xmlns:a16="http://schemas.microsoft.com/office/drawing/2014/main" id="{72091E99-94F7-4D16-A398-BCEB988D2A68}"/>
                </a:ext>
              </a:extLst>
            </p:cNvPr>
            <p:cNvSpPr/>
            <p:nvPr/>
          </p:nvSpPr>
          <p:spPr>
            <a:xfrm>
              <a:off x="8646097" y="472322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993" y="0"/>
                  </a:moveTo>
                  <a:lnTo>
                    <a:pt x="0" y="4610"/>
                  </a:lnTo>
                  <a:lnTo>
                    <a:pt x="11658" y="8737"/>
                  </a:lnTo>
                  <a:lnTo>
                    <a:pt x="13309" y="4394"/>
                  </a:lnTo>
                  <a:lnTo>
                    <a:pt x="1854" y="33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895">
              <a:extLst>
                <a:ext uri="{FF2B5EF4-FFF2-40B4-BE49-F238E27FC236}">
                  <a16:creationId xmlns:a16="http://schemas.microsoft.com/office/drawing/2014/main" id="{FD2C5E0D-83AE-4628-B9EC-642CF4A16173}"/>
                </a:ext>
              </a:extLst>
            </p:cNvPr>
            <p:cNvSpPr/>
            <p:nvPr/>
          </p:nvSpPr>
          <p:spPr>
            <a:xfrm>
              <a:off x="8629661" y="4715378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25" y="9499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896">
              <a:extLst>
                <a:ext uri="{FF2B5EF4-FFF2-40B4-BE49-F238E27FC236}">
                  <a16:creationId xmlns:a16="http://schemas.microsoft.com/office/drawing/2014/main" id="{B207B20D-22BF-4682-9581-5807E2994D33}"/>
                </a:ext>
              </a:extLst>
            </p:cNvPr>
            <p:cNvSpPr/>
            <p:nvPr/>
          </p:nvSpPr>
          <p:spPr>
            <a:xfrm>
              <a:off x="8613705" y="470641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53" y="10388"/>
                  </a:lnTo>
                  <a:lnTo>
                    <a:pt x="12788" y="63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897">
              <a:extLst>
                <a:ext uri="{FF2B5EF4-FFF2-40B4-BE49-F238E27FC236}">
                  <a16:creationId xmlns:a16="http://schemas.microsoft.com/office/drawing/2014/main" id="{C3599D86-47BD-4D65-AE33-77E02784EF26}"/>
                </a:ext>
              </a:extLst>
            </p:cNvPr>
            <p:cNvSpPr/>
            <p:nvPr/>
          </p:nvSpPr>
          <p:spPr>
            <a:xfrm>
              <a:off x="8598302" y="469654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692" y="0"/>
                  </a:moveTo>
                  <a:lnTo>
                    <a:pt x="0" y="3810"/>
                  </a:lnTo>
                  <a:lnTo>
                    <a:pt x="4952" y="7493"/>
                  </a:lnTo>
                  <a:lnTo>
                    <a:pt x="10223" y="10706"/>
                  </a:lnTo>
                  <a:lnTo>
                    <a:pt x="12750" y="6781"/>
                  </a:lnTo>
                  <a:lnTo>
                    <a:pt x="7556" y="363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898">
              <a:extLst>
                <a:ext uri="{FF2B5EF4-FFF2-40B4-BE49-F238E27FC236}">
                  <a16:creationId xmlns:a16="http://schemas.microsoft.com/office/drawing/2014/main" id="{68DE4E4F-6AE1-4FBB-9F40-3733C9CEABEC}"/>
                </a:ext>
              </a:extLst>
            </p:cNvPr>
            <p:cNvSpPr/>
            <p:nvPr/>
          </p:nvSpPr>
          <p:spPr>
            <a:xfrm>
              <a:off x="8583568" y="468571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80" y="11010"/>
                  </a:lnTo>
                  <a:lnTo>
                    <a:pt x="12674" y="7277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899">
              <a:extLst>
                <a:ext uri="{FF2B5EF4-FFF2-40B4-BE49-F238E27FC236}">
                  <a16:creationId xmlns:a16="http://schemas.microsoft.com/office/drawing/2014/main" id="{0B3D2069-6F3D-4DE4-9FFF-6784EA1CCF71}"/>
                </a:ext>
              </a:extLst>
            </p:cNvPr>
            <p:cNvSpPr/>
            <p:nvPr/>
          </p:nvSpPr>
          <p:spPr>
            <a:xfrm>
              <a:off x="8569869" y="4673643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87" y="0"/>
                  </a:moveTo>
                  <a:lnTo>
                    <a:pt x="0" y="3390"/>
                  </a:lnTo>
                  <a:lnTo>
                    <a:pt x="9143" y="11696"/>
                  </a:lnTo>
                  <a:lnTo>
                    <a:pt x="12179" y="816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900">
              <a:extLst>
                <a:ext uri="{FF2B5EF4-FFF2-40B4-BE49-F238E27FC236}">
                  <a16:creationId xmlns:a16="http://schemas.microsoft.com/office/drawing/2014/main" id="{66846806-985F-42D2-AFE6-ECF95AFC0BAA}"/>
                </a:ext>
              </a:extLst>
            </p:cNvPr>
            <p:cNvSpPr/>
            <p:nvPr/>
          </p:nvSpPr>
          <p:spPr>
            <a:xfrm>
              <a:off x="8556929" y="466081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16" y="0"/>
                  </a:moveTo>
                  <a:lnTo>
                    <a:pt x="0" y="3175"/>
                  </a:lnTo>
                  <a:lnTo>
                    <a:pt x="8216" y="12420"/>
                  </a:lnTo>
                  <a:lnTo>
                    <a:pt x="11497" y="9080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901">
              <a:extLst>
                <a:ext uri="{FF2B5EF4-FFF2-40B4-BE49-F238E27FC236}">
                  <a16:creationId xmlns:a16="http://schemas.microsoft.com/office/drawing/2014/main" id="{4F25670C-8143-4B22-920A-CCFA7EA78FD1}"/>
                </a:ext>
              </a:extLst>
            </p:cNvPr>
            <p:cNvSpPr/>
            <p:nvPr/>
          </p:nvSpPr>
          <p:spPr>
            <a:xfrm>
              <a:off x="8544491" y="4647264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82" y="12242"/>
                  </a:lnTo>
                  <a:lnTo>
                    <a:pt x="11861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902">
              <a:extLst>
                <a:ext uri="{FF2B5EF4-FFF2-40B4-BE49-F238E27FC236}">
                  <a16:creationId xmlns:a16="http://schemas.microsoft.com/office/drawing/2014/main" id="{AE2534FB-056B-4CF4-BEE6-E355CC3F2E1A}"/>
                </a:ext>
              </a:extLst>
            </p:cNvPr>
            <p:cNvSpPr/>
            <p:nvPr/>
          </p:nvSpPr>
          <p:spPr>
            <a:xfrm>
              <a:off x="8533739" y="463278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6"/>
                  </a:lnTo>
                  <a:lnTo>
                    <a:pt x="7404" y="12560"/>
                  </a:lnTo>
                  <a:lnTo>
                    <a:pt x="11099" y="9728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903">
              <a:extLst>
                <a:ext uri="{FF2B5EF4-FFF2-40B4-BE49-F238E27FC236}">
                  <a16:creationId xmlns:a16="http://schemas.microsoft.com/office/drawing/2014/main" id="{EA161EE6-C23D-42DB-BEB5-0501843E17C9}"/>
                </a:ext>
              </a:extLst>
            </p:cNvPr>
            <p:cNvSpPr/>
            <p:nvPr/>
          </p:nvSpPr>
          <p:spPr>
            <a:xfrm>
              <a:off x="8523851" y="4617560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00" y="12966"/>
                  </a:lnTo>
                  <a:lnTo>
                    <a:pt x="10286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904">
              <a:extLst>
                <a:ext uri="{FF2B5EF4-FFF2-40B4-BE49-F238E27FC236}">
                  <a16:creationId xmlns:a16="http://schemas.microsoft.com/office/drawing/2014/main" id="{22A913C8-D88C-41CC-A1D8-07561AF6A78A}"/>
                </a:ext>
              </a:extLst>
            </p:cNvPr>
            <p:cNvSpPr/>
            <p:nvPr/>
          </p:nvSpPr>
          <p:spPr>
            <a:xfrm>
              <a:off x="8514862" y="4601803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52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1" y="12992"/>
                  </a:lnTo>
                  <a:lnTo>
                    <a:pt x="9893" y="10680"/>
                  </a:lnTo>
                  <a:lnTo>
                    <a:pt x="6794" y="5473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905">
              <a:extLst>
                <a:ext uri="{FF2B5EF4-FFF2-40B4-BE49-F238E27FC236}">
                  <a16:creationId xmlns:a16="http://schemas.microsoft.com/office/drawing/2014/main" id="{7405363C-1C83-434E-A56D-02A4003AE3BF}"/>
                </a:ext>
              </a:extLst>
            </p:cNvPr>
            <p:cNvSpPr/>
            <p:nvPr/>
          </p:nvSpPr>
          <p:spPr>
            <a:xfrm>
              <a:off x="8506877" y="4585512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906">
              <a:extLst>
                <a:ext uri="{FF2B5EF4-FFF2-40B4-BE49-F238E27FC236}">
                  <a16:creationId xmlns:a16="http://schemas.microsoft.com/office/drawing/2014/main" id="{BDE367A2-7366-4C11-B8E4-4FCF799C9B34}"/>
                </a:ext>
              </a:extLst>
            </p:cNvPr>
            <p:cNvSpPr/>
            <p:nvPr/>
          </p:nvSpPr>
          <p:spPr>
            <a:xfrm>
              <a:off x="8500488" y="4568558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3"/>
                  </a:lnTo>
                  <a:lnTo>
                    <a:pt x="4241" y="13131"/>
                  </a:lnTo>
                  <a:lnTo>
                    <a:pt x="8572" y="11404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907">
              <a:extLst>
                <a:ext uri="{FF2B5EF4-FFF2-40B4-BE49-F238E27FC236}">
                  <a16:creationId xmlns:a16="http://schemas.microsoft.com/office/drawing/2014/main" id="{A5EF5A03-A238-4391-A7B5-8C249024C862}"/>
                </a:ext>
              </a:extLst>
            </p:cNvPr>
            <p:cNvSpPr/>
            <p:nvPr/>
          </p:nvSpPr>
          <p:spPr>
            <a:xfrm>
              <a:off x="8495114" y="4551300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33" y="13220"/>
                  </a:lnTo>
                  <a:lnTo>
                    <a:pt x="7377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908">
              <a:extLst>
                <a:ext uri="{FF2B5EF4-FFF2-40B4-BE49-F238E27FC236}">
                  <a16:creationId xmlns:a16="http://schemas.microsoft.com/office/drawing/2014/main" id="{D78B9EA0-C6CA-4488-865D-AAD2D3FF4B25}"/>
                </a:ext>
              </a:extLst>
            </p:cNvPr>
            <p:cNvSpPr/>
            <p:nvPr/>
          </p:nvSpPr>
          <p:spPr>
            <a:xfrm>
              <a:off x="8490342" y="4533744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909">
              <a:extLst>
                <a:ext uri="{FF2B5EF4-FFF2-40B4-BE49-F238E27FC236}">
                  <a16:creationId xmlns:a16="http://schemas.microsoft.com/office/drawing/2014/main" id="{2F22DE3A-A598-4837-B32E-45F3E0BA84B5}"/>
                </a:ext>
              </a:extLst>
            </p:cNvPr>
            <p:cNvSpPr/>
            <p:nvPr/>
          </p:nvSpPr>
          <p:spPr>
            <a:xfrm>
              <a:off x="8487944" y="4515873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71"/>
                  </a:lnTo>
                  <a:lnTo>
                    <a:pt x="1866" y="12788"/>
                  </a:lnTo>
                  <a:lnTo>
                    <a:pt x="6464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910">
              <a:extLst>
                <a:ext uri="{FF2B5EF4-FFF2-40B4-BE49-F238E27FC236}">
                  <a16:creationId xmlns:a16="http://schemas.microsoft.com/office/drawing/2014/main" id="{F36BFC26-B887-40A6-BA5D-8BE2221DF224}"/>
                </a:ext>
              </a:extLst>
            </p:cNvPr>
            <p:cNvSpPr/>
            <p:nvPr/>
          </p:nvSpPr>
          <p:spPr>
            <a:xfrm>
              <a:off x="8486381" y="449787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911">
              <a:extLst>
                <a:ext uri="{FF2B5EF4-FFF2-40B4-BE49-F238E27FC236}">
                  <a16:creationId xmlns:a16="http://schemas.microsoft.com/office/drawing/2014/main" id="{F887DF1F-E339-4E34-BD15-7D2C4B3A373E}"/>
                </a:ext>
              </a:extLst>
            </p:cNvPr>
            <p:cNvSpPr/>
            <p:nvPr/>
          </p:nvSpPr>
          <p:spPr>
            <a:xfrm>
              <a:off x="8485404" y="447976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21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912">
              <a:extLst>
                <a:ext uri="{FF2B5EF4-FFF2-40B4-BE49-F238E27FC236}">
                  <a16:creationId xmlns:a16="http://schemas.microsoft.com/office/drawing/2014/main" id="{E77CEAAF-46DC-43C9-A75C-4416F394075B}"/>
                </a:ext>
              </a:extLst>
            </p:cNvPr>
            <p:cNvSpPr/>
            <p:nvPr/>
          </p:nvSpPr>
          <p:spPr>
            <a:xfrm>
              <a:off x="8486068" y="446138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34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913">
              <a:extLst>
                <a:ext uri="{FF2B5EF4-FFF2-40B4-BE49-F238E27FC236}">
                  <a16:creationId xmlns:a16="http://schemas.microsoft.com/office/drawing/2014/main" id="{2157DF9A-B782-4639-92D1-DF41C4316ECF}"/>
                </a:ext>
              </a:extLst>
            </p:cNvPr>
            <p:cNvSpPr/>
            <p:nvPr/>
          </p:nvSpPr>
          <p:spPr>
            <a:xfrm>
              <a:off x="8487033" y="4443135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66" y="0"/>
                  </a:moveTo>
                  <a:lnTo>
                    <a:pt x="0" y="12217"/>
                  </a:lnTo>
                  <a:lnTo>
                    <a:pt x="4635" y="12687"/>
                  </a:lnTo>
                  <a:lnTo>
                    <a:pt x="6476" y="685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914">
              <a:extLst>
                <a:ext uri="{FF2B5EF4-FFF2-40B4-BE49-F238E27FC236}">
                  <a16:creationId xmlns:a16="http://schemas.microsoft.com/office/drawing/2014/main" id="{26987E78-484E-445D-90A8-59A86F8CC8A1}"/>
                </a:ext>
              </a:extLst>
            </p:cNvPr>
            <p:cNvSpPr/>
            <p:nvPr/>
          </p:nvSpPr>
          <p:spPr>
            <a:xfrm>
              <a:off x="8489801" y="4425026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98" y="0"/>
                  </a:moveTo>
                  <a:lnTo>
                    <a:pt x="1333" y="2959"/>
                  </a:lnTo>
                  <a:lnTo>
                    <a:pt x="939" y="6032"/>
                  </a:lnTo>
                  <a:lnTo>
                    <a:pt x="0" y="12128"/>
                  </a:lnTo>
                  <a:lnTo>
                    <a:pt x="4597" y="12928"/>
                  </a:lnTo>
                  <a:lnTo>
                    <a:pt x="5511" y="6921"/>
                  </a:lnTo>
                  <a:lnTo>
                    <a:pt x="5905" y="3911"/>
                  </a:lnTo>
                  <a:lnTo>
                    <a:pt x="6845" y="101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915">
              <a:extLst>
                <a:ext uri="{FF2B5EF4-FFF2-40B4-BE49-F238E27FC236}">
                  <a16:creationId xmlns:a16="http://schemas.microsoft.com/office/drawing/2014/main" id="{D9933C12-DA73-41FD-ABB5-1928B602ECB5}"/>
                </a:ext>
              </a:extLst>
            </p:cNvPr>
            <p:cNvSpPr/>
            <p:nvPr/>
          </p:nvSpPr>
          <p:spPr>
            <a:xfrm>
              <a:off x="8493592" y="4407203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73" y="0"/>
                  </a:moveTo>
                  <a:lnTo>
                    <a:pt x="0" y="11963"/>
                  </a:lnTo>
                  <a:lnTo>
                    <a:pt x="4533" y="13080"/>
                  </a:lnTo>
                  <a:lnTo>
                    <a:pt x="7556" y="132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916">
              <a:extLst>
                <a:ext uri="{FF2B5EF4-FFF2-40B4-BE49-F238E27FC236}">
                  <a16:creationId xmlns:a16="http://schemas.microsoft.com/office/drawing/2014/main" id="{1EB1018E-712B-4CBE-8DC0-3DD50AEACBEB}"/>
                </a:ext>
              </a:extLst>
            </p:cNvPr>
            <p:cNvSpPr/>
            <p:nvPr/>
          </p:nvSpPr>
          <p:spPr>
            <a:xfrm>
              <a:off x="8498404" y="438982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44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917">
              <a:extLst>
                <a:ext uri="{FF2B5EF4-FFF2-40B4-BE49-F238E27FC236}">
                  <a16:creationId xmlns:a16="http://schemas.microsoft.com/office/drawing/2014/main" id="{784F00ED-4BE9-43A6-A072-C4EAC8F4576C}"/>
                </a:ext>
              </a:extLst>
            </p:cNvPr>
            <p:cNvSpPr/>
            <p:nvPr/>
          </p:nvSpPr>
          <p:spPr>
            <a:xfrm>
              <a:off x="8504724" y="4372797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89" y="0"/>
                  </a:moveTo>
                  <a:lnTo>
                    <a:pt x="2209" y="5575"/>
                  </a:lnTo>
                  <a:lnTo>
                    <a:pt x="990" y="8407"/>
                  </a:lnTo>
                  <a:lnTo>
                    <a:pt x="0" y="11341"/>
                  </a:lnTo>
                  <a:lnTo>
                    <a:pt x="4343" y="13068"/>
                  </a:lnTo>
                  <a:lnTo>
                    <a:pt x="5308" y="10185"/>
                  </a:lnTo>
                  <a:lnTo>
                    <a:pt x="6489" y="7404"/>
                  </a:lnTo>
                  <a:lnTo>
                    <a:pt x="9131" y="1930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918">
              <a:extLst>
                <a:ext uri="{FF2B5EF4-FFF2-40B4-BE49-F238E27FC236}">
                  <a16:creationId xmlns:a16="http://schemas.microsoft.com/office/drawing/2014/main" id="{2AF9EF6D-2AB5-4C7D-8525-0C5E882CFBBC}"/>
                </a:ext>
              </a:extLst>
            </p:cNvPr>
            <p:cNvSpPr/>
            <p:nvPr/>
          </p:nvSpPr>
          <p:spPr>
            <a:xfrm>
              <a:off x="8512238" y="4356228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59" y="0"/>
                  </a:moveTo>
                  <a:lnTo>
                    <a:pt x="0" y="11125"/>
                  </a:lnTo>
                  <a:lnTo>
                    <a:pt x="4191" y="13144"/>
                  </a:lnTo>
                  <a:lnTo>
                    <a:pt x="9461" y="2209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919">
              <a:extLst>
                <a:ext uri="{FF2B5EF4-FFF2-40B4-BE49-F238E27FC236}">
                  <a16:creationId xmlns:a16="http://schemas.microsoft.com/office/drawing/2014/main" id="{41D70E13-386F-448C-8887-79012C1F6327}"/>
                </a:ext>
              </a:extLst>
            </p:cNvPr>
            <p:cNvSpPr/>
            <p:nvPr/>
          </p:nvSpPr>
          <p:spPr>
            <a:xfrm>
              <a:off x="8520700" y="4340469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51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920">
              <a:extLst>
                <a:ext uri="{FF2B5EF4-FFF2-40B4-BE49-F238E27FC236}">
                  <a16:creationId xmlns:a16="http://schemas.microsoft.com/office/drawing/2014/main" id="{6661D4FD-5994-4AEE-850C-F5E0976B2A68}"/>
                </a:ext>
              </a:extLst>
            </p:cNvPr>
            <p:cNvSpPr/>
            <p:nvPr/>
          </p:nvSpPr>
          <p:spPr>
            <a:xfrm>
              <a:off x="8529987" y="4325321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31" y="0"/>
                  </a:moveTo>
                  <a:lnTo>
                    <a:pt x="0" y="9804"/>
                  </a:lnTo>
                  <a:lnTo>
                    <a:pt x="4152" y="12560"/>
                  </a:lnTo>
                  <a:lnTo>
                    <a:pt x="3886" y="12382"/>
                  </a:lnTo>
                  <a:lnTo>
                    <a:pt x="11290" y="275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921">
              <a:extLst>
                <a:ext uri="{FF2B5EF4-FFF2-40B4-BE49-F238E27FC236}">
                  <a16:creationId xmlns:a16="http://schemas.microsoft.com/office/drawing/2014/main" id="{A0693C0F-853F-448C-AA13-EEA3914A88AB}"/>
                </a:ext>
              </a:extLst>
            </p:cNvPr>
            <p:cNvSpPr/>
            <p:nvPr/>
          </p:nvSpPr>
          <p:spPr>
            <a:xfrm>
              <a:off x="8541145" y="4310581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91" y="0"/>
                  </a:moveTo>
                  <a:lnTo>
                    <a:pt x="0" y="9893"/>
                  </a:lnTo>
                  <a:lnTo>
                    <a:pt x="3695" y="12750"/>
                  </a:lnTo>
                  <a:lnTo>
                    <a:pt x="10946" y="3009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922">
              <a:extLst>
                <a:ext uri="{FF2B5EF4-FFF2-40B4-BE49-F238E27FC236}">
                  <a16:creationId xmlns:a16="http://schemas.microsoft.com/office/drawing/2014/main" id="{89E8B365-5AEB-424B-8B41-1DFB859CE7F9}"/>
                </a:ext>
              </a:extLst>
            </p:cNvPr>
            <p:cNvSpPr/>
            <p:nvPr/>
          </p:nvSpPr>
          <p:spPr>
            <a:xfrm>
              <a:off x="8552867" y="429716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79" y="12242"/>
                  </a:lnTo>
                  <a:lnTo>
                    <a:pt x="11645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923">
              <a:extLst>
                <a:ext uri="{FF2B5EF4-FFF2-40B4-BE49-F238E27FC236}">
                  <a16:creationId xmlns:a16="http://schemas.microsoft.com/office/drawing/2014/main" id="{B1D5BD61-54BD-4457-AAD7-2384A4D74EA1}"/>
                </a:ext>
              </a:extLst>
            </p:cNvPr>
            <p:cNvSpPr/>
            <p:nvPr/>
          </p:nvSpPr>
          <p:spPr>
            <a:xfrm>
              <a:off x="8565391" y="428454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44" y="0"/>
                  </a:moveTo>
                  <a:lnTo>
                    <a:pt x="0" y="8305"/>
                  </a:lnTo>
                  <a:lnTo>
                    <a:pt x="3263" y="11633"/>
                  </a:lnTo>
                  <a:lnTo>
                    <a:pt x="12255" y="3467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924">
              <a:extLst>
                <a:ext uri="{FF2B5EF4-FFF2-40B4-BE49-F238E27FC236}">
                  <a16:creationId xmlns:a16="http://schemas.microsoft.com/office/drawing/2014/main" id="{92E951CD-3881-42E2-BD62-964CE0366FDD}"/>
                </a:ext>
              </a:extLst>
            </p:cNvPr>
            <p:cNvSpPr/>
            <p:nvPr/>
          </p:nvSpPr>
          <p:spPr>
            <a:xfrm>
              <a:off x="8579016" y="42727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575" y="0"/>
                  </a:moveTo>
                  <a:lnTo>
                    <a:pt x="4648" y="3695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22" y="11303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925">
              <a:extLst>
                <a:ext uri="{FF2B5EF4-FFF2-40B4-BE49-F238E27FC236}">
                  <a16:creationId xmlns:a16="http://schemas.microsoft.com/office/drawing/2014/main" id="{1B9423EB-2842-49A9-9E30-AC05A176BF12}"/>
                </a:ext>
              </a:extLst>
            </p:cNvPr>
            <p:cNvSpPr/>
            <p:nvPr/>
          </p:nvSpPr>
          <p:spPr>
            <a:xfrm>
              <a:off x="8593452" y="426172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906" y="0"/>
                  </a:moveTo>
                  <a:lnTo>
                    <a:pt x="0" y="7378"/>
                  </a:lnTo>
                  <a:lnTo>
                    <a:pt x="2781" y="11112"/>
                  </a:lnTo>
                  <a:lnTo>
                    <a:pt x="12509" y="3860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926">
              <a:extLst>
                <a:ext uri="{FF2B5EF4-FFF2-40B4-BE49-F238E27FC236}">
                  <a16:creationId xmlns:a16="http://schemas.microsoft.com/office/drawing/2014/main" id="{8B479ACE-B2C6-43CA-8EFC-3E47A1E9EE72}"/>
                </a:ext>
              </a:extLst>
            </p:cNvPr>
            <p:cNvSpPr/>
            <p:nvPr/>
          </p:nvSpPr>
          <p:spPr>
            <a:xfrm>
              <a:off x="8608524" y="425216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553" y="0"/>
                  </a:moveTo>
                  <a:lnTo>
                    <a:pt x="0" y="6413"/>
                  </a:lnTo>
                  <a:lnTo>
                    <a:pt x="2527" y="10337"/>
                  </a:lnTo>
                  <a:lnTo>
                    <a:pt x="12890" y="4038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927">
              <a:extLst>
                <a:ext uri="{FF2B5EF4-FFF2-40B4-BE49-F238E27FC236}">
                  <a16:creationId xmlns:a16="http://schemas.microsoft.com/office/drawing/2014/main" id="{B50F01EC-F672-4C6C-A564-1A74D6A2AE7E}"/>
                </a:ext>
              </a:extLst>
            </p:cNvPr>
            <p:cNvSpPr/>
            <p:nvPr/>
          </p:nvSpPr>
          <p:spPr>
            <a:xfrm>
              <a:off x="8624257" y="4243567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87" y="0"/>
                  </a:moveTo>
                  <a:lnTo>
                    <a:pt x="2730" y="4013"/>
                  </a:lnTo>
                  <a:lnTo>
                    <a:pt x="0" y="5460"/>
                  </a:lnTo>
                  <a:lnTo>
                    <a:pt x="2247" y="9537"/>
                  </a:lnTo>
                  <a:lnTo>
                    <a:pt x="4927" y="8127"/>
                  </a:lnTo>
                  <a:lnTo>
                    <a:pt x="13131" y="41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928">
              <a:extLst>
                <a:ext uri="{FF2B5EF4-FFF2-40B4-BE49-F238E27FC236}">
                  <a16:creationId xmlns:a16="http://schemas.microsoft.com/office/drawing/2014/main" id="{C9D8679C-299F-41B5-B169-D511937DF5F3}"/>
                </a:ext>
              </a:extLst>
            </p:cNvPr>
            <p:cNvSpPr/>
            <p:nvPr/>
          </p:nvSpPr>
          <p:spPr>
            <a:xfrm>
              <a:off x="8640784" y="423593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77" y="0"/>
                  </a:moveTo>
                  <a:lnTo>
                    <a:pt x="8293" y="863"/>
                  </a:lnTo>
                  <a:lnTo>
                    <a:pt x="5562" y="2324"/>
                  </a:lnTo>
                  <a:lnTo>
                    <a:pt x="0" y="5016"/>
                  </a:lnTo>
                  <a:lnTo>
                    <a:pt x="1943" y="9245"/>
                  </a:lnTo>
                  <a:lnTo>
                    <a:pt x="7416" y="6603"/>
                  </a:lnTo>
                  <a:lnTo>
                    <a:pt x="10096" y="5156"/>
                  </a:lnTo>
                  <a:lnTo>
                    <a:pt x="13030" y="4317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929">
              <a:extLst>
                <a:ext uri="{FF2B5EF4-FFF2-40B4-BE49-F238E27FC236}">
                  <a16:creationId xmlns:a16="http://schemas.microsoft.com/office/drawing/2014/main" id="{E8FB7A4D-1AF0-41D1-A3F4-90BED6765A7C}"/>
                </a:ext>
              </a:extLst>
            </p:cNvPr>
            <p:cNvSpPr/>
            <p:nvPr/>
          </p:nvSpPr>
          <p:spPr>
            <a:xfrm>
              <a:off x="8657745" y="422961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607" y="0"/>
                  </a:moveTo>
                  <a:lnTo>
                    <a:pt x="0" y="4241"/>
                  </a:lnTo>
                  <a:lnTo>
                    <a:pt x="1651" y="8610"/>
                  </a:lnTo>
                  <a:lnTo>
                    <a:pt x="13055" y="44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930">
              <a:extLst>
                <a:ext uri="{FF2B5EF4-FFF2-40B4-BE49-F238E27FC236}">
                  <a16:creationId xmlns:a16="http://schemas.microsoft.com/office/drawing/2014/main" id="{8978FB06-3B00-489D-9CEA-4E50B848420C}"/>
                </a:ext>
              </a:extLst>
            </p:cNvPr>
            <p:cNvSpPr/>
            <p:nvPr/>
          </p:nvSpPr>
          <p:spPr>
            <a:xfrm>
              <a:off x="8675096" y="4224664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63" y="0"/>
                  </a:moveTo>
                  <a:lnTo>
                    <a:pt x="0" y="3073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6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931">
              <a:extLst>
                <a:ext uri="{FF2B5EF4-FFF2-40B4-BE49-F238E27FC236}">
                  <a16:creationId xmlns:a16="http://schemas.microsoft.com/office/drawing/2014/main" id="{A712C08B-0875-4141-859B-D7246B940011}"/>
                </a:ext>
              </a:extLst>
            </p:cNvPr>
            <p:cNvSpPr/>
            <p:nvPr/>
          </p:nvSpPr>
          <p:spPr>
            <a:xfrm>
              <a:off x="8692908" y="4220738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15" y="0"/>
                  </a:moveTo>
                  <a:lnTo>
                    <a:pt x="5994" y="927"/>
                  </a:lnTo>
                  <a:lnTo>
                    <a:pt x="0" y="2425"/>
                  </a:lnTo>
                  <a:lnTo>
                    <a:pt x="1028" y="6959"/>
                  </a:lnTo>
                  <a:lnTo>
                    <a:pt x="6921" y="5499"/>
                  </a:lnTo>
                  <a:lnTo>
                    <a:pt x="12928" y="4584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932">
              <a:extLst>
                <a:ext uri="{FF2B5EF4-FFF2-40B4-BE49-F238E27FC236}">
                  <a16:creationId xmlns:a16="http://schemas.microsoft.com/office/drawing/2014/main" id="{29B4733C-54F6-4504-B388-56927B0CFA55}"/>
                </a:ext>
              </a:extLst>
            </p:cNvPr>
            <p:cNvSpPr/>
            <p:nvPr/>
          </p:nvSpPr>
          <p:spPr>
            <a:xfrm>
              <a:off x="8710996" y="4217953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04" y="0"/>
                  </a:moveTo>
                  <a:lnTo>
                    <a:pt x="0" y="1866"/>
                  </a:lnTo>
                  <a:lnTo>
                    <a:pt x="723" y="6477"/>
                  </a:lnTo>
                  <a:lnTo>
                    <a:pt x="12712" y="463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933">
              <a:extLst>
                <a:ext uri="{FF2B5EF4-FFF2-40B4-BE49-F238E27FC236}">
                  <a16:creationId xmlns:a16="http://schemas.microsoft.com/office/drawing/2014/main" id="{BE7B8769-932C-48F6-801F-AD11A397EA39}"/>
                </a:ext>
              </a:extLst>
            </p:cNvPr>
            <p:cNvSpPr/>
            <p:nvPr/>
          </p:nvSpPr>
          <p:spPr>
            <a:xfrm>
              <a:off x="8729232" y="4216848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31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934">
              <a:extLst>
                <a:ext uri="{FF2B5EF4-FFF2-40B4-BE49-F238E27FC236}">
                  <a16:creationId xmlns:a16="http://schemas.microsoft.com/office/drawing/2014/main" id="{07A65922-FCC6-4C3E-8567-C6A13BB89ACE}"/>
                </a:ext>
              </a:extLst>
            </p:cNvPr>
            <p:cNvSpPr/>
            <p:nvPr/>
          </p:nvSpPr>
          <p:spPr>
            <a:xfrm>
              <a:off x="8747607" y="4216229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8" y="4660"/>
                  </a:moveTo>
                  <a:lnTo>
                    <a:pt x="3111" y="4660"/>
                  </a:lnTo>
                  <a:lnTo>
                    <a:pt x="12204" y="5130"/>
                  </a:lnTo>
                  <a:lnTo>
                    <a:pt x="12218" y="4660"/>
                  </a:lnTo>
                  <a:close/>
                </a:path>
                <a:path w="12700" h="5714">
                  <a:moveTo>
                    <a:pt x="3086" y="0"/>
                  </a:moveTo>
                  <a:lnTo>
                    <a:pt x="0" y="317"/>
                  </a:lnTo>
                  <a:lnTo>
                    <a:pt x="76" y="4978"/>
                  </a:lnTo>
                  <a:lnTo>
                    <a:pt x="3111" y="4660"/>
                  </a:lnTo>
                  <a:lnTo>
                    <a:pt x="12218" y="4660"/>
                  </a:lnTo>
                  <a:lnTo>
                    <a:pt x="12344" y="46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935">
              <a:extLst>
                <a:ext uri="{FF2B5EF4-FFF2-40B4-BE49-F238E27FC236}">
                  <a16:creationId xmlns:a16="http://schemas.microsoft.com/office/drawing/2014/main" id="{B190C297-C7AF-4D74-9D6C-020AB5E5348E}"/>
                </a:ext>
              </a:extLst>
            </p:cNvPr>
            <p:cNvSpPr/>
            <p:nvPr/>
          </p:nvSpPr>
          <p:spPr>
            <a:xfrm>
              <a:off x="8765741" y="421700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41" y="0"/>
                  </a:moveTo>
                  <a:lnTo>
                    <a:pt x="0" y="4660"/>
                  </a:lnTo>
                  <a:lnTo>
                    <a:pt x="12128" y="5270"/>
                  </a:lnTo>
                  <a:lnTo>
                    <a:pt x="12573" y="63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936">
              <a:extLst>
                <a:ext uri="{FF2B5EF4-FFF2-40B4-BE49-F238E27FC236}">
                  <a16:creationId xmlns:a16="http://schemas.microsoft.com/office/drawing/2014/main" id="{16362D18-464D-4F19-84BF-365E8C207341}"/>
                </a:ext>
              </a:extLst>
            </p:cNvPr>
            <p:cNvSpPr/>
            <p:nvPr/>
          </p:nvSpPr>
          <p:spPr>
            <a:xfrm>
              <a:off x="8783752" y="421842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35"/>
                  </a:lnTo>
                  <a:lnTo>
                    <a:pt x="12001" y="6464"/>
                  </a:lnTo>
                  <a:lnTo>
                    <a:pt x="12776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937">
              <a:extLst>
                <a:ext uri="{FF2B5EF4-FFF2-40B4-BE49-F238E27FC236}">
                  <a16:creationId xmlns:a16="http://schemas.microsoft.com/office/drawing/2014/main" id="{C00D04A0-0130-43ED-8111-F7B605946E95}"/>
                </a:ext>
              </a:extLst>
            </p:cNvPr>
            <p:cNvSpPr/>
            <p:nvPr/>
          </p:nvSpPr>
          <p:spPr>
            <a:xfrm>
              <a:off x="8801698" y="4220866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884" y="0"/>
                  </a:moveTo>
                  <a:lnTo>
                    <a:pt x="0" y="4573"/>
                  </a:lnTo>
                  <a:lnTo>
                    <a:pt x="11755" y="7607"/>
                  </a:lnTo>
                  <a:lnTo>
                    <a:pt x="12847" y="307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938">
              <a:extLst>
                <a:ext uri="{FF2B5EF4-FFF2-40B4-BE49-F238E27FC236}">
                  <a16:creationId xmlns:a16="http://schemas.microsoft.com/office/drawing/2014/main" id="{20ACD751-3D54-4CB2-80D6-35845731F532}"/>
                </a:ext>
              </a:extLst>
            </p:cNvPr>
            <p:cNvSpPr/>
            <p:nvPr/>
          </p:nvSpPr>
          <p:spPr>
            <a:xfrm>
              <a:off x="8819205" y="4225442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3" y="0"/>
                  </a:moveTo>
                  <a:lnTo>
                    <a:pt x="0" y="4508"/>
                  </a:lnTo>
                  <a:lnTo>
                    <a:pt x="8826" y="6769"/>
                  </a:lnTo>
                  <a:lnTo>
                    <a:pt x="11734" y="7620"/>
                  </a:lnTo>
                  <a:lnTo>
                    <a:pt x="13131" y="3175"/>
                  </a:lnTo>
                  <a:lnTo>
                    <a:pt x="10172" y="231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939">
              <a:extLst>
                <a:ext uri="{FF2B5EF4-FFF2-40B4-BE49-F238E27FC236}">
                  <a16:creationId xmlns:a16="http://schemas.microsoft.com/office/drawing/2014/main" id="{F2C6A817-3407-4793-B006-601A24088F24}"/>
                </a:ext>
              </a:extLst>
            </p:cNvPr>
            <p:cNvSpPr/>
            <p:nvPr/>
          </p:nvSpPr>
          <p:spPr>
            <a:xfrm>
              <a:off x="8836526" y="423069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98" y="0"/>
                  </a:moveTo>
                  <a:lnTo>
                    <a:pt x="0" y="4406"/>
                  </a:lnTo>
                  <a:lnTo>
                    <a:pt x="11391" y="8585"/>
                  </a:lnTo>
                  <a:lnTo>
                    <a:pt x="13093" y="424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940">
              <a:extLst>
                <a:ext uri="{FF2B5EF4-FFF2-40B4-BE49-F238E27FC236}">
                  <a16:creationId xmlns:a16="http://schemas.microsoft.com/office/drawing/2014/main" id="{568C97B6-4E8E-4CB6-8833-87A230291AB1}"/>
                </a:ext>
              </a:extLst>
            </p:cNvPr>
            <p:cNvSpPr/>
            <p:nvPr/>
          </p:nvSpPr>
          <p:spPr>
            <a:xfrm>
              <a:off x="8853491" y="4237013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803" y="0"/>
                  </a:moveTo>
                  <a:lnTo>
                    <a:pt x="0" y="4305"/>
                  </a:lnTo>
                  <a:lnTo>
                    <a:pt x="10960" y="9512"/>
                  </a:lnTo>
                  <a:lnTo>
                    <a:pt x="12966" y="529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941">
              <a:extLst>
                <a:ext uri="{FF2B5EF4-FFF2-40B4-BE49-F238E27FC236}">
                  <a16:creationId xmlns:a16="http://schemas.microsoft.com/office/drawing/2014/main" id="{E9188748-0CBD-434F-8E0A-C791CE5F396F}"/>
                </a:ext>
              </a:extLst>
            </p:cNvPr>
            <p:cNvSpPr/>
            <p:nvPr/>
          </p:nvSpPr>
          <p:spPr>
            <a:xfrm>
              <a:off x="8869804" y="424493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73" y="6794"/>
                  </a:lnTo>
                  <a:lnTo>
                    <a:pt x="8254" y="8039"/>
                  </a:lnTo>
                  <a:lnTo>
                    <a:pt x="10756" y="9778"/>
                  </a:lnTo>
                  <a:lnTo>
                    <a:pt x="13042" y="5714"/>
                  </a:lnTo>
                  <a:lnTo>
                    <a:pt x="10490" y="3949"/>
                  </a:lnTo>
                  <a:lnTo>
                    <a:pt x="7670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942">
              <a:extLst>
                <a:ext uri="{FF2B5EF4-FFF2-40B4-BE49-F238E27FC236}">
                  <a16:creationId xmlns:a16="http://schemas.microsoft.com/office/drawing/2014/main" id="{83FB617B-9752-4F5B-BCAC-4EBD6E41E0B2}"/>
                </a:ext>
              </a:extLst>
            </p:cNvPr>
            <p:cNvSpPr/>
            <p:nvPr/>
          </p:nvSpPr>
          <p:spPr>
            <a:xfrm>
              <a:off x="8885639" y="4253792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374" y="0"/>
                  </a:moveTo>
                  <a:lnTo>
                    <a:pt x="0" y="4013"/>
                  </a:lnTo>
                  <a:lnTo>
                    <a:pt x="10363" y="10312"/>
                  </a:lnTo>
                  <a:lnTo>
                    <a:pt x="12928" y="641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943">
              <a:extLst>
                <a:ext uri="{FF2B5EF4-FFF2-40B4-BE49-F238E27FC236}">
                  <a16:creationId xmlns:a16="http://schemas.microsoft.com/office/drawing/2014/main" id="{7C1707BC-099A-4F4B-B0D6-30C4850F823F}"/>
                </a:ext>
              </a:extLst>
            </p:cNvPr>
            <p:cNvSpPr/>
            <p:nvPr/>
          </p:nvSpPr>
          <p:spPr>
            <a:xfrm>
              <a:off x="8900934" y="426357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641" y="0"/>
                  </a:moveTo>
                  <a:lnTo>
                    <a:pt x="0" y="3835"/>
                  </a:lnTo>
                  <a:lnTo>
                    <a:pt x="9715" y="11112"/>
                  </a:lnTo>
                  <a:lnTo>
                    <a:pt x="12547" y="740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944">
              <a:extLst>
                <a:ext uri="{FF2B5EF4-FFF2-40B4-BE49-F238E27FC236}">
                  <a16:creationId xmlns:a16="http://schemas.microsoft.com/office/drawing/2014/main" id="{CA86BD8F-8E8C-4280-B315-1AE631DAE53A}"/>
                </a:ext>
              </a:extLst>
            </p:cNvPr>
            <p:cNvSpPr/>
            <p:nvPr/>
          </p:nvSpPr>
          <p:spPr>
            <a:xfrm>
              <a:off x="8915406" y="427459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920" y="0"/>
                  </a:moveTo>
                  <a:lnTo>
                    <a:pt x="0" y="3644"/>
                  </a:lnTo>
                  <a:lnTo>
                    <a:pt x="2552" y="5334"/>
                  </a:lnTo>
                  <a:lnTo>
                    <a:pt x="4749" y="7416"/>
                  </a:lnTo>
                  <a:lnTo>
                    <a:pt x="9245" y="11506"/>
                  </a:lnTo>
                  <a:lnTo>
                    <a:pt x="12318" y="8001"/>
                  </a:lnTo>
                  <a:lnTo>
                    <a:pt x="7746" y="3835"/>
                  </a:lnTo>
                  <a:lnTo>
                    <a:pt x="5499" y="1714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945">
              <a:extLst>
                <a:ext uri="{FF2B5EF4-FFF2-40B4-BE49-F238E27FC236}">
                  <a16:creationId xmlns:a16="http://schemas.microsoft.com/office/drawing/2014/main" id="{D8CF82D1-949F-482F-8427-411E697179A5}"/>
                </a:ext>
              </a:extLst>
            </p:cNvPr>
            <p:cNvSpPr/>
            <p:nvPr/>
          </p:nvSpPr>
          <p:spPr>
            <a:xfrm>
              <a:off x="8929050" y="4286658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41"/>
                  </a:lnTo>
                  <a:lnTo>
                    <a:pt x="6743" y="9550"/>
                  </a:lnTo>
                  <a:lnTo>
                    <a:pt x="8928" y="11658"/>
                  </a:lnTo>
                  <a:lnTo>
                    <a:pt x="12230" y="8369"/>
                  </a:lnTo>
                  <a:lnTo>
                    <a:pt x="10007" y="623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946">
              <a:extLst>
                <a:ext uri="{FF2B5EF4-FFF2-40B4-BE49-F238E27FC236}">
                  <a16:creationId xmlns:a16="http://schemas.microsoft.com/office/drawing/2014/main" id="{D8E642DA-E3F3-4359-8DB1-8E2500B3A400}"/>
                </a:ext>
              </a:extLst>
            </p:cNvPr>
            <p:cNvSpPr/>
            <p:nvPr/>
          </p:nvSpPr>
          <p:spPr>
            <a:xfrm>
              <a:off x="8941973" y="4299507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78" y="0"/>
                  </a:moveTo>
                  <a:lnTo>
                    <a:pt x="0" y="3200"/>
                  </a:lnTo>
                  <a:lnTo>
                    <a:pt x="8166" y="12191"/>
                  </a:lnTo>
                  <a:lnTo>
                    <a:pt x="11684" y="9143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947">
              <a:extLst>
                <a:ext uri="{FF2B5EF4-FFF2-40B4-BE49-F238E27FC236}">
                  <a16:creationId xmlns:a16="http://schemas.microsoft.com/office/drawing/2014/main" id="{5CD88A58-4BC1-4082-AFBA-ABEC4C4623C8}"/>
                </a:ext>
              </a:extLst>
            </p:cNvPr>
            <p:cNvSpPr/>
            <p:nvPr/>
          </p:nvSpPr>
          <p:spPr>
            <a:xfrm>
              <a:off x="8954134" y="4313114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94" y="0"/>
                  </a:moveTo>
                  <a:lnTo>
                    <a:pt x="0" y="2971"/>
                  </a:lnTo>
                  <a:lnTo>
                    <a:pt x="7289" y="12687"/>
                  </a:lnTo>
                  <a:lnTo>
                    <a:pt x="11010" y="988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948">
              <a:extLst>
                <a:ext uri="{FF2B5EF4-FFF2-40B4-BE49-F238E27FC236}">
                  <a16:creationId xmlns:a16="http://schemas.microsoft.com/office/drawing/2014/main" id="{7FB2F793-A3B9-4CAC-BBD2-7A32FDB1E29E}"/>
                </a:ext>
              </a:extLst>
            </p:cNvPr>
            <p:cNvSpPr/>
            <p:nvPr/>
          </p:nvSpPr>
          <p:spPr>
            <a:xfrm>
              <a:off x="8964984" y="4327835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784" y="0"/>
                  </a:moveTo>
                  <a:lnTo>
                    <a:pt x="0" y="2717"/>
                  </a:lnTo>
                  <a:lnTo>
                    <a:pt x="3632" y="7581"/>
                  </a:lnTo>
                  <a:lnTo>
                    <a:pt x="5422" y="10045"/>
                  </a:lnTo>
                  <a:lnTo>
                    <a:pt x="6896" y="12700"/>
                  </a:lnTo>
                  <a:lnTo>
                    <a:pt x="10807" y="10160"/>
                  </a:lnTo>
                  <a:lnTo>
                    <a:pt x="9296" y="7454"/>
                  </a:lnTo>
                  <a:lnTo>
                    <a:pt x="7493" y="495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949">
              <a:extLst>
                <a:ext uri="{FF2B5EF4-FFF2-40B4-BE49-F238E27FC236}">
                  <a16:creationId xmlns:a16="http://schemas.microsoft.com/office/drawing/2014/main" id="{660BB231-0A88-4619-8005-389EB1DCCFF5}"/>
                </a:ext>
              </a:extLst>
            </p:cNvPr>
            <p:cNvSpPr/>
            <p:nvPr/>
          </p:nvSpPr>
          <p:spPr>
            <a:xfrm>
              <a:off x="8974950" y="4343161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75" y="0"/>
                  </a:moveTo>
                  <a:lnTo>
                    <a:pt x="0" y="2451"/>
                  </a:lnTo>
                  <a:lnTo>
                    <a:pt x="6311" y="12826"/>
                  </a:lnTo>
                  <a:lnTo>
                    <a:pt x="10388" y="1055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950">
              <a:extLst>
                <a:ext uri="{FF2B5EF4-FFF2-40B4-BE49-F238E27FC236}">
                  <a16:creationId xmlns:a16="http://schemas.microsoft.com/office/drawing/2014/main" id="{B2F53457-5B42-4F87-9BFF-7818B23B1E40}"/>
                </a:ext>
              </a:extLst>
            </p:cNvPr>
            <p:cNvSpPr/>
            <p:nvPr/>
          </p:nvSpPr>
          <p:spPr>
            <a:xfrm>
              <a:off x="8984046" y="4359060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86" y="111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951">
              <a:extLst>
                <a:ext uri="{FF2B5EF4-FFF2-40B4-BE49-F238E27FC236}">
                  <a16:creationId xmlns:a16="http://schemas.microsoft.com/office/drawing/2014/main" id="{160FB42E-8719-4FC6-BE03-68A98EB92956}"/>
                </a:ext>
              </a:extLst>
            </p:cNvPr>
            <p:cNvSpPr/>
            <p:nvPr/>
          </p:nvSpPr>
          <p:spPr>
            <a:xfrm>
              <a:off x="8991903" y="4375636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54" y="0"/>
                  </a:moveTo>
                  <a:lnTo>
                    <a:pt x="0" y="1879"/>
                  </a:lnTo>
                  <a:lnTo>
                    <a:pt x="1511" y="4533"/>
                  </a:lnTo>
                  <a:lnTo>
                    <a:pt x="2425" y="7429"/>
                  </a:lnTo>
                  <a:lnTo>
                    <a:pt x="4508" y="13131"/>
                  </a:lnTo>
                  <a:lnTo>
                    <a:pt x="8851" y="11455"/>
                  </a:lnTo>
                  <a:lnTo>
                    <a:pt x="6731" y="5651"/>
                  </a:lnTo>
                  <a:lnTo>
                    <a:pt x="5803" y="270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952">
              <a:extLst>
                <a:ext uri="{FF2B5EF4-FFF2-40B4-BE49-F238E27FC236}">
                  <a16:creationId xmlns:a16="http://schemas.microsoft.com/office/drawing/2014/main" id="{96C10D77-7F8B-4761-8CF2-019225DD04F9}"/>
                </a:ext>
              </a:extLst>
            </p:cNvPr>
            <p:cNvSpPr/>
            <p:nvPr/>
          </p:nvSpPr>
          <p:spPr>
            <a:xfrm>
              <a:off x="8998449" y="4392765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36" y="10121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953">
              <a:extLst>
                <a:ext uri="{FF2B5EF4-FFF2-40B4-BE49-F238E27FC236}">
                  <a16:creationId xmlns:a16="http://schemas.microsoft.com/office/drawing/2014/main" id="{A29B91A9-F33D-4555-B171-001BDA1C6E01}"/>
                </a:ext>
              </a:extLst>
            </p:cNvPr>
            <p:cNvSpPr/>
            <p:nvPr/>
          </p:nvSpPr>
          <p:spPr>
            <a:xfrm>
              <a:off x="9004031" y="4410252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70"/>
                  </a:lnTo>
                  <a:lnTo>
                    <a:pt x="3022" y="13030"/>
                  </a:lnTo>
                  <a:lnTo>
                    <a:pt x="7556" y="119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954">
              <a:extLst>
                <a:ext uri="{FF2B5EF4-FFF2-40B4-BE49-F238E27FC236}">
                  <a16:creationId xmlns:a16="http://schemas.microsoft.com/office/drawing/2014/main" id="{E83D3617-3187-44AC-A78F-565C109F5AA7}"/>
                </a:ext>
              </a:extLst>
            </p:cNvPr>
            <p:cNvSpPr/>
            <p:nvPr/>
          </p:nvSpPr>
          <p:spPr>
            <a:xfrm>
              <a:off x="9008533" y="4428070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28" y="6934"/>
                  </a:lnTo>
                  <a:lnTo>
                    <a:pt x="1943" y="12941"/>
                  </a:lnTo>
                  <a:lnTo>
                    <a:pt x="6540" y="12192"/>
                  </a:lnTo>
                  <a:lnTo>
                    <a:pt x="5600" y="6083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955">
              <a:extLst>
                <a:ext uri="{FF2B5EF4-FFF2-40B4-BE49-F238E27FC236}">
                  <a16:creationId xmlns:a16="http://schemas.microsoft.com/office/drawing/2014/main" id="{F81A6FF6-084D-4878-9272-1E13B1F0BBC6}"/>
                </a:ext>
              </a:extLst>
            </p:cNvPr>
            <p:cNvSpPr/>
            <p:nvPr/>
          </p:nvSpPr>
          <p:spPr>
            <a:xfrm>
              <a:off x="9011370" y="4446255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10" y="0"/>
                  </a:moveTo>
                  <a:lnTo>
                    <a:pt x="0" y="633"/>
                  </a:lnTo>
                  <a:lnTo>
                    <a:pt x="1917" y="12622"/>
                  </a:lnTo>
                  <a:lnTo>
                    <a:pt x="1549" y="12660"/>
                  </a:lnTo>
                  <a:lnTo>
                    <a:pt x="6565" y="1220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956">
              <a:extLst>
                <a:ext uri="{FF2B5EF4-FFF2-40B4-BE49-F238E27FC236}">
                  <a16:creationId xmlns:a16="http://schemas.microsoft.com/office/drawing/2014/main" id="{D91FFA24-AD2C-4C4F-8A40-15D235C0E8DB}"/>
                </a:ext>
              </a:extLst>
            </p:cNvPr>
            <p:cNvSpPr/>
            <p:nvPr/>
          </p:nvSpPr>
          <p:spPr>
            <a:xfrm>
              <a:off x="9013215" y="446452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957">
              <a:extLst>
                <a:ext uri="{FF2B5EF4-FFF2-40B4-BE49-F238E27FC236}">
                  <a16:creationId xmlns:a16="http://schemas.microsoft.com/office/drawing/2014/main" id="{20169B6E-6A82-483A-B625-81E48829FBC5}"/>
                </a:ext>
              </a:extLst>
            </p:cNvPr>
            <p:cNvSpPr/>
            <p:nvPr/>
          </p:nvSpPr>
          <p:spPr>
            <a:xfrm>
              <a:off x="6750863" y="4218584"/>
              <a:ext cx="528650" cy="5286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958">
              <a:extLst>
                <a:ext uri="{FF2B5EF4-FFF2-40B4-BE49-F238E27FC236}">
                  <a16:creationId xmlns:a16="http://schemas.microsoft.com/office/drawing/2014/main" id="{AA1850CB-BB51-4488-86FF-F5183473BD5F}"/>
                </a:ext>
              </a:extLst>
            </p:cNvPr>
            <p:cNvSpPr/>
            <p:nvPr/>
          </p:nvSpPr>
          <p:spPr>
            <a:xfrm>
              <a:off x="7276504" y="4482903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5283" y="0"/>
                  </a:moveTo>
                  <a:lnTo>
                    <a:pt x="622" y="0"/>
                  </a:lnTo>
                  <a:lnTo>
                    <a:pt x="0" y="12128"/>
                  </a:lnTo>
                  <a:lnTo>
                    <a:pt x="4660" y="12344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959">
              <a:extLst>
                <a:ext uri="{FF2B5EF4-FFF2-40B4-BE49-F238E27FC236}">
                  <a16:creationId xmlns:a16="http://schemas.microsoft.com/office/drawing/2014/main" id="{82F5B66F-5F24-47F4-BF04-4394E710F061}"/>
                </a:ext>
              </a:extLst>
            </p:cNvPr>
            <p:cNvSpPr/>
            <p:nvPr/>
          </p:nvSpPr>
          <p:spPr>
            <a:xfrm>
              <a:off x="7275265" y="450096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939" y="0"/>
                  </a:moveTo>
                  <a:lnTo>
                    <a:pt x="342" y="12128"/>
                  </a:lnTo>
                  <a:lnTo>
                    <a:pt x="4622" y="12623"/>
                  </a:lnTo>
                  <a:lnTo>
                    <a:pt x="4978" y="12649"/>
                  </a:lnTo>
                  <a:lnTo>
                    <a:pt x="5588" y="317"/>
                  </a:lnTo>
                  <a:lnTo>
                    <a:pt x="939" y="0"/>
                  </a:lnTo>
                  <a:close/>
                </a:path>
                <a:path w="5715" h="12700">
                  <a:moveTo>
                    <a:pt x="0" y="12090"/>
                  </a:moveTo>
                  <a:lnTo>
                    <a:pt x="330" y="12128"/>
                  </a:lnTo>
                  <a:lnTo>
                    <a:pt x="0" y="1209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960">
              <a:extLst>
                <a:ext uri="{FF2B5EF4-FFF2-40B4-BE49-F238E27FC236}">
                  <a16:creationId xmlns:a16="http://schemas.microsoft.com/office/drawing/2014/main" id="{0C5F8352-73C0-42D6-AEDA-DA309D43B887}"/>
                </a:ext>
              </a:extLst>
            </p:cNvPr>
            <p:cNvSpPr/>
            <p:nvPr/>
          </p:nvSpPr>
          <p:spPr>
            <a:xfrm>
              <a:off x="7272522" y="4518928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1841" y="0"/>
                  </a:moveTo>
                  <a:lnTo>
                    <a:pt x="0" y="12001"/>
                  </a:lnTo>
                  <a:lnTo>
                    <a:pt x="4584" y="12852"/>
                  </a:lnTo>
                  <a:lnTo>
                    <a:pt x="6451" y="634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961">
              <a:extLst>
                <a:ext uri="{FF2B5EF4-FFF2-40B4-BE49-F238E27FC236}">
                  <a16:creationId xmlns:a16="http://schemas.microsoft.com/office/drawing/2014/main" id="{5AFAB5D5-9EA7-4A58-801F-1CAE8B027E67}"/>
                </a:ext>
              </a:extLst>
            </p:cNvPr>
            <p:cNvSpPr/>
            <p:nvPr/>
          </p:nvSpPr>
          <p:spPr>
            <a:xfrm>
              <a:off x="7268499" y="4536786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22" y="0"/>
                  </a:moveTo>
                  <a:lnTo>
                    <a:pt x="0" y="11747"/>
                  </a:lnTo>
                  <a:lnTo>
                    <a:pt x="4508" y="12915"/>
                  </a:lnTo>
                  <a:lnTo>
                    <a:pt x="7581" y="95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962">
              <a:extLst>
                <a:ext uri="{FF2B5EF4-FFF2-40B4-BE49-F238E27FC236}">
                  <a16:creationId xmlns:a16="http://schemas.microsoft.com/office/drawing/2014/main" id="{DEE87CFC-9723-49C5-A917-B4F04F95FE7C}"/>
                </a:ext>
              </a:extLst>
            </p:cNvPr>
            <p:cNvSpPr/>
            <p:nvPr/>
          </p:nvSpPr>
          <p:spPr>
            <a:xfrm>
              <a:off x="7263481" y="4554291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3530" y="0"/>
                  </a:moveTo>
                  <a:lnTo>
                    <a:pt x="2032" y="5880"/>
                  </a:lnTo>
                  <a:lnTo>
                    <a:pt x="0" y="11595"/>
                  </a:lnTo>
                  <a:lnTo>
                    <a:pt x="4432" y="13081"/>
                  </a:lnTo>
                  <a:lnTo>
                    <a:pt x="6489" y="7251"/>
                  </a:lnTo>
                  <a:lnTo>
                    <a:pt x="8026" y="127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963">
              <a:extLst>
                <a:ext uri="{FF2B5EF4-FFF2-40B4-BE49-F238E27FC236}">
                  <a16:creationId xmlns:a16="http://schemas.microsoft.com/office/drawing/2014/main" id="{C6E754AE-0963-44CE-899A-3A4A6285EFD3}"/>
                </a:ext>
              </a:extLst>
            </p:cNvPr>
            <p:cNvSpPr/>
            <p:nvPr/>
          </p:nvSpPr>
          <p:spPr>
            <a:xfrm>
              <a:off x="7257281" y="4571466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165" y="0"/>
                  </a:moveTo>
                  <a:lnTo>
                    <a:pt x="0" y="11404"/>
                  </a:lnTo>
                  <a:lnTo>
                    <a:pt x="4305" y="13182"/>
                  </a:lnTo>
                  <a:lnTo>
                    <a:pt x="8547" y="1587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964">
              <a:extLst>
                <a:ext uri="{FF2B5EF4-FFF2-40B4-BE49-F238E27FC236}">
                  <a16:creationId xmlns:a16="http://schemas.microsoft.com/office/drawing/2014/main" id="{47C6DDB7-0E40-44BE-AE3D-B7FC266A4E76}"/>
                </a:ext>
              </a:extLst>
            </p:cNvPr>
            <p:cNvSpPr/>
            <p:nvPr/>
          </p:nvSpPr>
          <p:spPr>
            <a:xfrm>
              <a:off x="7249615" y="4588300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5270" y="0"/>
                  </a:moveTo>
                  <a:lnTo>
                    <a:pt x="0" y="10934"/>
                  </a:lnTo>
                  <a:lnTo>
                    <a:pt x="4178" y="13004"/>
                  </a:lnTo>
                  <a:lnTo>
                    <a:pt x="9537" y="187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965">
              <a:extLst>
                <a:ext uri="{FF2B5EF4-FFF2-40B4-BE49-F238E27FC236}">
                  <a16:creationId xmlns:a16="http://schemas.microsoft.com/office/drawing/2014/main" id="{1FFD4D56-5E2D-4A15-931F-1D3A3A65F949}"/>
                </a:ext>
              </a:extLst>
            </p:cNvPr>
            <p:cNvSpPr/>
            <p:nvPr/>
          </p:nvSpPr>
          <p:spPr>
            <a:xfrm>
              <a:off x="7241034" y="4604588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007" y="0"/>
                  </a:moveTo>
                  <a:lnTo>
                    <a:pt x="6299" y="165"/>
                  </a:lnTo>
                  <a:lnTo>
                    <a:pt x="0" y="10541"/>
                  </a:lnTo>
                  <a:lnTo>
                    <a:pt x="4025" y="12903"/>
                  </a:lnTo>
                  <a:lnTo>
                    <a:pt x="10426" y="233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966">
              <a:extLst>
                <a:ext uri="{FF2B5EF4-FFF2-40B4-BE49-F238E27FC236}">
                  <a16:creationId xmlns:a16="http://schemas.microsoft.com/office/drawing/2014/main" id="{F141B73B-4BAC-46B2-AB6F-8B239305C33E}"/>
                </a:ext>
              </a:extLst>
            </p:cNvPr>
            <p:cNvSpPr/>
            <p:nvPr/>
          </p:nvSpPr>
          <p:spPr>
            <a:xfrm>
              <a:off x="7231781" y="4620201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6172" y="0"/>
                  </a:moveTo>
                  <a:lnTo>
                    <a:pt x="0" y="10464"/>
                  </a:lnTo>
                  <a:lnTo>
                    <a:pt x="3835" y="13093"/>
                  </a:lnTo>
                  <a:lnTo>
                    <a:pt x="10147" y="2451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967">
              <a:extLst>
                <a:ext uri="{FF2B5EF4-FFF2-40B4-BE49-F238E27FC236}">
                  <a16:creationId xmlns:a16="http://schemas.microsoft.com/office/drawing/2014/main" id="{A7EDF59B-0C56-4A03-9C6E-15223B843A01}"/>
                </a:ext>
              </a:extLst>
            </p:cNvPr>
            <p:cNvSpPr/>
            <p:nvPr/>
          </p:nvSpPr>
          <p:spPr>
            <a:xfrm>
              <a:off x="7220713" y="463525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264" y="0"/>
                  </a:moveTo>
                  <a:lnTo>
                    <a:pt x="0" y="9728"/>
                  </a:lnTo>
                  <a:lnTo>
                    <a:pt x="3657" y="12623"/>
                  </a:lnTo>
                  <a:lnTo>
                    <a:pt x="11061" y="271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968">
              <a:extLst>
                <a:ext uri="{FF2B5EF4-FFF2-40B4-BE49-F238E27FC236}">
                  <a16:creationId xmlns:a16="http://schemas.microsoft.com/office/drawing/2014/main" id="{B75A5541-842A-4B87-8071-150DB50F300B}"/>
                </a:ext>
              </a:extLst>
            </p:cNvPr>
            <p:cNvSpPr/>
            <p:nvPr/>
          </p:nvSpPr>
          <p:spPr>
            <a:xfrm>
              <a:off x="7208968" y="464971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166" y="0"/>
                  </a:moveTo>
                  <a:lnTo>
                    <a:pt x="0" y="8991"/>
                  </a:lnTo>
                  <a:lnTo>
                    <a:pt x="3454" y="12128"/>
                  </a:lnTo>
                  <a:lnTo>
                    <a:pt x="11760" y="2984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969">
              <a:extLst>
                <a:ext uri="{FF2B5EF4-FFF2-40B4-BE49-F238E27FC236}">
                  <a16:creationId xmlns:a16="http://schemas.microsoft.com/office/drawing/2014/main" id="{066FCB79-1504-4B4B-B8D5-7D8222F23E43}"/>
                </a:ext>
              </a:extLst>
            </p:cNvPr>
            <p:cNvSpPr/>
            <p:nvPr/>
          </p:nvSpPr>
          <p:spPr>
            <a:xfrm>
              <a:off x="7196447" y="466310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8521" y="0"/>
                  </a:moveTo>
                  <a:lnTo>
                    <a:pt x="4445" y="4495"/>
                  </a:lnTo>
                  <a:lnTo>
                    <a:pt x="2298" y="6629"/>
                  </a:lnTo>
                  <a:lnTo>
                    <a:pt x="0" y="8623"/>
                  </a:lnTo>
                  <a:lnTo>
                    <a:pt x="3225" y="11988"/>
                  </a:lnTo>
                  <a:lnTo>
                    <a:pt x="5562" y="9956"/>
                  </a:lnTo>
                  <a:lnTo>
                    <a:pt x="7747" y="7785"/>
                  </a:lnTo>
                  <a:lnTo>
                    <a:pt x="11899" y="321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970">
              <a:extLst>
                <a:ext uri="{FF2B5EF4-FFF2-40B4-BE49-F238E27FC236}">
                  <a16:creationId xmlns:a16="http://schemas.microsoft.com/office/drawing/2014/main" id="{80B53739-B099-4518-82FD-A12127F4C896}"/>
                </a:ext>
              </a:extLst>
            </p:cNvPr>
            <p:cNvSpPr/>
            <p:nvPr/>
          </p:nvSpPr>
          <p:spPr>
            <a:xfrm>
              <a:off x="7183065" y="4675727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8978" y="0"/>
                  </a:moveTo>
                  <a:lnTo>
                    <a:pt x="0" y="8166"/>
                  </a:lnTo>
                  <a:lnTo>
                    <a:pt x="2984" y="11747"/>
                  </a:lnTo>
                  <a:lnTo>
                    <a:pt x="12128" y="342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971">
              <a:extLst>
                <a:ext uri="{FF2B5EF4-FFF2-40B4-BE49-F238E27FC236}">
                  <a16:creationId xmlns:a16="http://schemas.microsoft.com/office/drawing/2014/main" id="{00ABFC1E-358C-4B0A-979D-C78BD00A2F98}"/>
                </a:ext>
              </a:extLst>
            </p:cNvPr>
            <p:cNvSpPr/>
            <p:nvPr/>
          </p:nvSpPr>
          <p:spPr>
            <a:xfrm>
              <a:off x="7168691" y="468758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728" y="0"/>
                  </a:moveTo>
                  <a:lnTo>
                    <a:pt x="0" y="7264"/>
                  </a:lnTo>
                  <a:lnTo>
                    <a:pt x="2743" y="11036"/>
                  </a:lnTo>
                  <a:lnTo>
                    <a:pt x="12623" y="3632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972">
              <a:extLst>
                <a:ext uri="{FF2B5EF4-FFF2-40B4-BE49-F238E27FC236}">
                  <a16:creationId xmlns:a16="http://schemas.microsoft.com/office/drawing/2014/main" id="{130D1F91-CF3F-472F-B58E-E0ECE5C5C288}"/>
                </a:ext>
              </a:extLst>
            </p:cNvPr>
            <p:cNvSpPr/>
            <p:nvPr/>
          </p:nvSpPr>
          <p:spPr>
            <a:xfrm>
              <a:off x="7153709" y="469840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223" y="0"/>
                  </a:moveTo>
                  <a:lnTo>
                    <a:pt x="10414" y="279"/>
                  </a:lnTo>
                  <a:lnTo>
                    <a:pt x="0" y="6527"/>
                  </a:lnTo>
                  <a:lnTo>
                    <a:pt x="2463" y="10477"/>
                  </a:lnTo>
                  <a:lnTo>
                    <a:pt x="13068" y="4127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973">
              <a:extLst>
                <a:ext uri="{FF2B5EF4-FFF2-40B4-BE49-F238E27FC236}">
                  <a16:creationId xmlns:a16="http://schemas.microsoft.com/office/drawing/2014/main" id="{CEA63365-7753-4527-BF2C-0FA8E2E82056}"/>
                </a:ext>
              </a:extLst>
            </p:cNvPr>
            <p:cNvSpPr/>
            <p:nvPr/>
          </p:nvSpPr>
          <p:spPr>
            <a:xfrm>
              <a:off x="7138156" y="4708021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477" y="0"/>
                  </a:moveTo>
                  <a:lnTo>
                    <a:pt x="177" y="6438"/>
                  </a:lnTo>
                  <a:lnTo>
                    <a:pt x="2374" y="10566"/>
                  </a:lnTo>
                  <a:lnTo>
                    <a:pt x="12865" y="4000"/>
                  </a:lnTo>
                  <a:lnTo>
                    <a:pt x="10477" y="0"/>
                  </a:lnTo>
                  <a:close/>
                </a:path>
                <a:path w="13334" h="10795">
                  <a:moveTo>
                    <a:pt x="0" y="6121"/>
                  </a:moveTo>
                  <a:lnTo>
                    <a:pt x="169" y="6438"/>
                  </a:lnTo>
                  <a:lnTo>
                    <a:pt x="0" y="612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974">
              <a:extLst>
                <a:ext uri="{FF2B5EF4-FFF2-40B4-BE49-F238E27FC236}">
                  <a16:creationId xmlns:a16="http://schemas.microsoft.com/office/drawing/2014/main" id="{AD94513A-D023-40A6-AA8C-979FDF93E8A1}"/>
                </a:ext>
              </a:extLst>
            </p:cNvPr>
            <p:cNvSpPr/>
            <p:nvPr/>
          </p:nvSpPr>
          <p:spPr>
            <a:xfrm>
              <a:off x="7121871" y="471671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0934" y="0"/>
                  </a:moveTo>
                  <a:lnTo>
                    <a:pt x="0" y="5270"/>
                  </a:lnTo>
                  <a:lnTo>
                    <a:pt x="1905" y="9524"/>
                  </a:lnTo>
                  <a:lnTo>
                    <a:pt x="13030" y="4165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975">
              <a:extLst>
                <a:ext uri="{FF2B5EF4-FFF2-40B4-BE49-F238E27FC236}">
                  <a16:creationId xmlns:a16="http://schemas.microsoft.com/office/drawing/2014/main" id="{603961A8-EE91-4FA5-81FD-6178E1FC1D5A}"/>
                </a:ext>
              </a:extLst>
            </p:cNvPr>
            <p:cNvSpPr/>
            <p:nvPr/>
          </p:nvSpPr>
          <p:spPr>
            <a:xfrm>
              <a:off x="7105092" y="472450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391" y="0"/>
                  </a:moveTo>
                  <a:lnTo>
                    <a:pt x="0" y="4178"/>
                  </a:lnTo>
                  <a:lnTo>
                    <a:pt x="1600" y="8559"/>
                  </a:lnTo>
                  <a:lnTo>
                    <a:pt x="13208" y="4305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976">
              <a:extLst>
                <a:ext uri="{FF2B5EF4-FFF2-40B4-BE49-F238E27FC236}">
                  <a16:creationId xmlns:a16="http://schemas.microsoft.com/office/drawing/2014/main" id="{EB991FB2-EB84-4B88-8AA2-57E0F4BFC5FA}"/>
                </a:ext>
              </a:extLst>
            </p:cNvPr>
            <p:cNvSpPr/>
            <p:nvPr/>
          </p:nvSpPr>
          <p:spPr>
            <a:xfrm>
              <a:off x="7087964" y="4730719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4">
                  <a:moveTo>
                    <a:pt x="11557" y="0"/>
                  </a:moveTo>
                  <a:lnTo>
                    <a:pt x="5854" y="2082"/>
                  </a:lnTo>
                  <a:lnTo>
                    <a:pt x="2959" y="2984"/>
                  </a:lnTo>
                  <a:lnTo>
                    <a:pt x="0" y="3670"/>
                  </a:lnTo>
                  <a:lnTo>
                    <a:pt x="1295" y="8153"/>
                  </a:lnTo>
                  <a:lnTo>
                    <a:pt x="4305" y="7454"/>
                  </a:lnTo>
                  <a:lnTo>
                    <a:pt x="7251" y="6540"/>
                  </a:lnTo>
                  <a:lnTo>
                    <a:pt x="13055" y="4419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977">
              <a:extLst>
                <a:ext uri="{FF2B5EF4-FFF2-40B4-BE49-F238E27FC236}">
                  <a16:creationId xmlns:a16="http://schemas.microsoft.com/office/drawing/2014/main" id="{04BCA492-8EE0-45A5-AB02-8655F61D837E}"/>
                </a:ext>
              </a:extLst>
            </p:cNvPr>
            <p:cNvSpPr/>
            <p:nvPr/>
          </p:nvSpPr>
          <p:spPr>
            <a:xfrm>
              <a:off x="7070452" y="4735869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747" y="0"/>
                  </a:moveTo>
                  <a:lnTo>
                    <a:pt x="0" y="3022"/>
                  </a:lnTo>
                  <a:lnTo>
                    <a:pt x="977" y="7581"/>
                  </a:lnTo>
                  <a:lnTo>
                    <a:pt x="12941" y="4508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978">
              <a:extLst>
                <a:ext uri="{FF2B5EF4-FFF2-40B4-BE49-F238E27FC236}">
                  <a16:creationId xmlns:a16="http://schemas.microsoft.com/office/drawing/2014/main" id="{42C8EF76-9496-42E7-9C56-9B57E8FD7498}"/>
                </a:ext>
              </a:extLst>
            </p:cNvPr>
            <p:cNvSpPr/>
            <p:nvPr/>
          </p:nvSpPr>
          <p:spPr>
            <a:xfrm>
              <a:off x="7052629" y="4740040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001" y="0"/>
                  </a:moveTo>
                  <a:lnTo>
                    <a:pt x="0" y="1828"/>
                  </a:lnTo>
                  <a:lnTo>
                    <a:pt x="660" y="6438"/>
                  </a:lnTo>
                  <a:lnTo>
                    <a:pt x="12877" y="4572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979">
              <a:extLst>
                <a:ext uri="{FF2B5EF4-FFF2-40B4-BE49-F238E27FC236}">
                  <a16:creationId xmlns:a16="http://schemas.microsoft.com/office/drawing/2014/main" id="{889DE5A9-8939-4668-9E02-77EBE3F4998B}"/>
                </a:ext>
              </a:extLst>
            </p:cNvPr>
            <p:cNvSpPr/>
            <p:nvPr/>
          </p:nvSpPr>
          <p:spPr>
            <a:xfrm>
              <a:off x="7034677" y="4742766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077" y="0"/>
                  </a:moveTo>
                  <a:lnTo>
                    <a:pt x="9093" y="584"/>
                  </a:lnTo>
                  <a:lnTo>
                    <a:pt x="6070" y="787"/>
                  </a:lnTo>
                  <a:lnTo>
                    <a:pt x="0" y="1092"/>
                  </a:lnTo>
                  <a:lnTo>
                    <a:pt x="342" y="5740"/>
                  </a:lnTo>
                  <a:lnTo>
                    <a:pt x="6515" y="5422"/>
                  </a:lnTo>
                  <a:lnTo>
                    <a:pt x="9588" y="5219"/>
                  </a:lnTo>
                  <a:lnTo>
                    <a:pt x="12636" y="4622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980">
              <a:extLst>
                <a:ext uri="{FF2B5EF4-FFF2-40B4-BE49-F238E27FC236}">
                  <a16:creationId xmlns:a16="http://schemas.microsoft.com/office/drawing/2014/main" id="{3B15ACF0-D849-40FE-B2C9-E6EB2EAEB50B}"/>
                </a:ext>
              </a:extLst>
            </p:cNvPr>
            <p:cNvSpPr/>
            <p:nvPr/>
          </p:nvSpPr>
          <p:spPr>
            <a:xfrm>
              <a:off x="7016614" y="474416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128" y="0"/>
                  </a:moveTo>
                  <a:lnTo>
                    <a:pt x="0" y="609"/>
                  </a:lnTo>
                  <a:lnTo>
                    <a:pt x="25" y="5270"/>
                  </a:lnTo>
                  <a:lnTo>
                    <a:pt x="12369" y="4648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981">
              <a:extLst>
                <a:ext uri="{FF2B5EF4-FFF2-40B4-BE49-F238E27FC236}">
                  <a16:creationId xmlns:a16="http://schemas.microsoft.com/office/drawing/2014/main" id="{A9DA5E42-AF13-402D-AE2E-F9DD233FB0FA}"/>
                </a:ext>
              </a:extLst>
            </p:cNvPr>
            <p:cNvSpPr/>
            <p:nvPr/>
          </p:nvSpPr>
          <p:spPr>
            <a:xfrm>
              <a:off x="6998270" y="474400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92" y="0"/>
                  </a:moveTo>
                  <a:lnTo>
                    <a:pt x="0" y="4648"/>
                  </a:lnTo>
                  <a:lnTo>
                    <a:pt x="12344" y="5283"/>
                  </a:lnTo>
                  <a:lnTo>
                    <a:pt x="12420" y="6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982">
              <a:extLst>
                <a:ext uri="{FF2B5EF4-FFF2-40B4-BE49-F238E27FC236}">
                  <a16:creationId xmlns:a16="http://schemas.microsoft.com/office/drawing/2014/main" id="{3CD16448-6FC4-47C3-A768-24BD4173FD80}"/>
                </a:ext>
              </a:extLst>
            </p:cNvPr>
            <p:cNvSpPr/>
            <p:nvPr/>
          </p:nvSpPr>
          <p:spPr>
            <a:xfrm>
              <a:off x="6979974" y="4742290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09" y="0"/>
                  </a:moveTo>
                  <a:lnTo>
                    <a:pt x="0" y="4622"/>
                  </a:lnTo>
                  <a:lnTo>
                    <a:pt x="6108" y="5549"/>
                  </a:lnTo>
                  <a:lnTo>
                    <a:pt x="9144" y="6083"/>
                  </a:lnTo>
                  <a:lnTo>
                    <a:pt x="12255" y="6057"/>
                  </a:lnTo>
                  <a:lnTo>
                    <a:pt x="12645" y="1447"/>
                  </a:lnTo>
                  <a:lnTo>
                    <a:pt x="9601" y="1447"/>
                  </a:lnTo>
                  <a:lnTo>
                    <a:pt x="6604" y="914"/>
                  </a:lnTo>
                  <a:lnTo>
                    <a:pt x="609" y="0"/>
                  </a:lnTo>
                  <a:close/>
                </a:path>
                <a:path w="12700" h="6350">
                  <a:moveTo>
                    <a:pt x="12649" y="1409"/>
                  </a:moveTo>
                  <a:lnTo>
                    <a:pt x="9601" y="1447"/>
                  </a:lnTo>
                  <a:lnTo>
                    <a:pt x="12645" y="1447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983">
              <a:extLst>
                <a:ext uri="{FF2B5EF4-FFF2-40B4-BE49-F238E27FC236}">
                  <a16:creationId xmlns:a16="http://schemas.microsoft.com/office/drawing/2014/main" id="{ED5758D6-1418-4D91-BF7A-4F82E78DBE08}"/>
                </a:ext>
              </a:extLst>
            </p:cNvPr>
            <p:cNvSpPr/>
            <p:nvPr/>
          </p:nvSpPr>
          <p:spPr>
            <a:xfrm>
              <a:off x="6961785" y="4739567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927" y="0"/>
                  </a:moveTo>
                  <a:lnTo>
                    <a:pt x="0" y="4572"/>
                  </a:lnTo>
                  <a:lnTo>
                    <a:pt x="12217" y="6438"/>
                  </a:lnTo>
                  <a:lnTo>
                    <a:pt x="12928" y="18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984">
              <a:extLst>
                <a:ext uri="{FF2B5EF4-FFF2-40B4-BE49-F238E27FC236}">
                  <a16:creationId xmlns:a16="http://schemas.microsoft.com/office/drawing/2014/main" id="{797C7180-9BF5-4A5A-98D0-781A89601EEE}"/>
                </a:ext>
              </a:extLst>
            </p:cNvPr>
            <p:cNvSpPr/>
            <p:nvPr/>
          </p:nvSpPr>
          <p:spPr>
            <a:xfrm>
              <a:off x="6943943" y="4735090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44" y="0"/>
                  </a:moveTo>
                  <a:lnTo>
                    <a:pt x="0" y="4495"/>
                  </a:lnTo>
                  <a:lnTo>
                    <a:pt x="11976" y="7569"/>
                  </a:lnTo>
                  <a:lnTo>
                    <a:pt x="13004" y="302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985">
              <a:extLst>
                <a:ext uri="{FF2B5EF4-FFF2-40B4-BE49-F238E27FC236}">
                  <a16:creationId xmlns:a16="http://schemas.microsoft.com/office/drawing/2014/main" id="{7AC6B833-0510-4F48-A531-0A5C69371711}"/>
                </a:ext>
              </a:extLst>
            </p:cNvPr>
            <p:cNvSpPr/>
            <p:nvPr/>
          </p:nvSpPr>
          <p:spPr>
            <a:xfrm>
              <a:off x="6926425" y="4729652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549" y="0"/>
                  </a:moveTo>
                  <a:lnTo>
                    <a:pt x="0" y="4394"/>
                  </a:lnTo>
                  <a:lnTo>
                    <a:pt x="11556" y="8775"/>
                  </a:lnTo>
                  <a:lnTo>
                    <a:pt x="12903" y="4318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986">
              <a:extLst>
                <a:ext uri="{FF2B5EF4-FFF2-40B4-BE49-F238E27FC236}">
                  <a16:creationId xmlns:a16="http://schemas.microsoft.com/office/drawing/2014/main" id="{0BBAF076-5580-42DB-B6B3-73F5127067FC}"/>
                </a:ext>
              </a:extLst>
            </p:cNvPr>
            <p:cNvSpPr/>
            <p:nvPr/>
          </p:nvSpPr>
          <p:spPr>
            <a:xfrm>
              <a:off x="6909082" y="4723221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2006" y="0"/>
                  </a:moveTo>
                  <a:lnTo>
                    <a:pt x="0" y="4610"/>
                  </a:lnTo>
                  <a:lnTo>
                    <a:pt x="11658" y="8737"/>
                  </a:lnTo>
                  <a:lnTo>
                    <a:pt x="13309" y="4381"/>
                  </a:lnTo>
                  <a:lnTo>
                    <a:pt x="1866" y="330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987">
              <a:extLst>
                <a:ext uri="{FF2B5EF4-FFF2-40B4-BE49-F238E27FC236}">
                  <a16:creationId xmlns:a16="http://schemas.microsoft.com/office/drawing/2014/main" id="{C5BB2266-57E4-4B01-ADD6-A630D3583423}"/>
                </a:ext>
              </a:extLst>
            </p:cNvPr>
            <p:cNvSpPr/>
            <p:nvPr/>
          </p:nvSpPr>
          <p:spPr>
            <a:xfrm>
              <a:off x="6892652" y="4715371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2146" y="0"/>
                  </a:moveTo>
                  <a:lnTo>
                    <a:pt x="0" y="4140"/>
                  </a:lnTo>
                  <a:lnTo>
                    <a:pt x="11137" y="9499"/>
                  </a:lnTo>
                  <a:lnTo>
                    <a:pt x="13080" y="527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988">
              <a:extLst>
                <a:ext uri="{FF2B5EF4-FFF2-40B4-BE49-F238E27FC236}">
                  <a16:creationId xmlns:a16="http://schemas.microsoft.com/office/drawing/2014/main" id="{E0946C49-ECEB-4B67-9C75-12779AD2532C}"/>
                </a:ext>
              </a:extLst>
            </p:cNvPr>
            <p:cNvSpPr/>
            <p:nvPr/>
          </p:nvSpPr>
          <p:spPr>
            <a:xfrm>
              <a:off x="6876695" y="470640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425" y="0"/>
                  </a:moveTo>
                  <a:lnTo>
                    <a:pt x="0" y="3975"/>
                  </a:lnTo>
                  <a:lnTo>
                    <a:pt x="10566" y="10388"/>
                  </a:lnTo>
                  <a:lnTo>
                    <a:pt x="12801" y="6311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989">
              <a:extLst>
                <a:ext uri="{FF2B5EF4-FFF2-40B4-BE49-F238E27FC236}">
                  <a16:creationId xmlns:a16="http://schemas.microsoft.com/office/drawing/2014/main" id="{83E9F5BD-B66F-4EF0-8ED1-4D583FAB4F25}"/>
                </a:ext>
              </a:extLst>
            </p:cNvPr>
            <p:cNvSpPr/>
            <p:nvPr/>
          </p:nvSpPr>
          <p:spPr>
            <a:xfrm>
              <a:off x="6861285" y="469654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705" y="0"/>
                  </a:moveTo>
                  <a:lnTo>
                    <a:pt x="0" y="3810"/>
                  </a:lnTo>
                  <a:lnTo>
                    <a:pt x="4965" y="7493"/>
                  </a:lnTo>
                  <a:lnTo>
                    <a:pt x="10236" y="10706"/>
                  </a:lnTo>
                  <a:lnTo>
                    <a:pt x="12750" y="6781"/>
                  </a:lnTo>
                  <a:lnTo>
                    <a:pt x="7569" y="3632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990">
              <a:extLst>
                <a:ext uri="{FF2B5EF4-FFF2-40B4-BE49-F238E27FC236}">
                  <a16:creationId xmlns:a16="http://schemas.microsoft.com/office/drawing/2014/main" id="{A7F05572-C3F9-4BAA-B8DE-AF1FBD301CE3}"/>
                </a:ext>
              </a:extLst>
            </p:cNvPr>
            <p:cNvSpPr/>
            <p:nvPr/>
          </p:nvSpPr>
          <p:spPr>
            <a:xfrm>
              <a:off x="6846558" y="468571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946" y="0"/>
                  </a:moveTo>
                  <a:lnTo>
                    <a:pt x="0" y="3606"/>
                  </a:lnTo>
                  <a:lnTo>
                    <a:pt x="9893" y="11010"/>
                  </a:lnTo>
                  <a:lnTo>
                    <a:pt x="12674" y="726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991">
              <a:extLst>
                <a:ext uri="{FF2B5EF4-FFF2-40B4-BE49-F238E27FC236}">
                  <a16:creationId xmlns:a16="http://schemas.microsoft.com/office/drawing/2014/main" id="{2E07DF09-9814-4476-A445-DC684AE6AD3D}"/>
                </a:ext>
              </a:extLst>
            </p:cNvPr>
            <p:cNvSpPr/>
            <p:nvPr/>
          </p:nvSpPr>
          <p:spPr>
            <a:xfrm>
              <a:off x="6832860" y="4673636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200" y="0"/>
                  </a:moveTo>
                  <a:lnTo>
                    <a:pt x="0" y="3403"/>
                  </a:lnTo>
                  <a:lnTo>
                    <a:pt x="9143" y="11709"/>
                  </a:lnTo>
                  <a:lnTo>
                    <a:pt x="12179" y="816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992">
              <a:extLst>
                <a:ext uri="{FF2B5EF4-FFF2-40B4-BE49-F238E27FC236}">
                  <a16:creationId xmlns:a16="http://schemas.microsoft.com/office/drawing/2014/main" id="{69C7A01F-8058-4A62-A5BE-0B0E34F12D3B}"/>
                </a:ext>
              </a:extLst>
            </p:cNvPr>
            <p:cNvSpPr/>
            <p:nvPr/>
          </p:nvSpPr>
          <p:spPr>
            <a:xfrm>
              <a:off x="6819925" y="4660813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416" y="0"/>
                  </a:moveTo>
                  <a:lnTo>
                    <a:pt x="0" y="3175"/>
                  </a:lnTo>
                  <a:lnTo>
                    <a:pt x="8204" y="12420"/>
                  </a:lnTo>
                  <a:lnTo>
                    <a:pt x="11485" y="9080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993">
              <a:extLst>
                <a:ext uri="{FF2B5EF4-FFF2-40B4-BE49-F238E27FC236}">
                  <a16:creationId xmlns:a16="http://schemas.microsoft.com/office/drawing/2014/main" id="{253501DA-BB17-42BE-84EB-7BC15DEDC182}"/>
                </a:ext>
              </a:extLst>
            </p:cNvPr>
            <p:cNvSpPr/>
            <p:nvPr/>
          </p:nvSpPr>
          <p:spPr>
            <a:xfrm>
              <a:off x="6807486" y="4647264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898" y="0"/>
                  </a:moveTo>
                  <a:lnTo>
                    <a:pt x="0" y="3149"/>
                  </a:lnTo>
                  <a:lnTo>
                    <a:pt x="8369" y="12242"/>
                  </a:lnTo>
                  <a:lnTo>
                    <a:pt x="11849" y="9156"/>
                  </a:lnTo>
                  <a:lnTo>
                    <a:pt x="3632" y="215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994">
              <a:extLst>
                <a:ext uri="{FF2B5EF4-FFF2-40B4-BE49-F238E27FC236}">
                  <a16:creationId xmlns:a16="http://schemas.microsoft.com/office/drawing/2014/main" id="{631D2C12-B44F-4A19-8791-227D2DD4413A}"/>
                </a:ext>
              </a:extLst>
            </p:cNvPr>
            <p:cNvSpPr/>
            <p:nvPr/>
          </p:nvSpPr>
          <p:spPr>
            <a:xfrm>
              <a:off x="6796736" y="4632783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822" y="0"/>
                  </a:moveTo>
                  <a:lnTo>
                    <a:pt x="0" y="2666"/>
                  </a:lnTo>
                  <a:lnTo>
                    <a:pt x="7404" y="12560"/>
                  </a:lnTo>
                  <a:lnTo>
                    <a:pt x="11099" y="971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995">
              <a:extLst>
                <a:ext uri="{FF2B5EF4-FFF2-40B4-BE49-F238E27FC236}">
                  <a16:creationId xmlns:a16="http://schemas.microsoft.com/office/drawing/2014/main" id="{2829818F-0EEC-4B29-B978-1E2C8B55CA0E}"/>
                </a:ext>
              </a:extLst>
            </p:cNvPr>
            <p:cNvSpPr/>
            <p:nvPr/>
          </p:nvSpPr>
          <p:spPr>
            <a:xfrm>
              <a:off x="6786840" y="4617560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87" y="0"/>
                  </a:moveTo>
                  <a:lnTo>
                    <a:pt x="0" y="2400"/>
                  </a:lnTo>
                  <a:lnTo>
                    <a:pt x="6413" y="12966"/>
                  </a:lnTo>
                  <a:lnTo>
                    <a:pt x="10286" y="1037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996">
              <a:extLst>
                <a:ext uri="{FF2B5EF4-FFF2-40B4-BE49-F238E27FC236}">
                  <a16:creationId xmlns:a16="http://schemas.microsoft.com/office/drawing/2014/main" id="{B99986E5-1D7A-46BD-AC22-480B22C8540B}"/>
                </a:ext>
              </a:extLst>
            </p:cNvPr>
            <p:cNvSpPr/>
            <p:nvPr/>
          </p:nvSpPr>
          <p:spPr>
            <a:xfrm>
              <a:off x="6777857" y="4601803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152" y="0"/>
                  </a:moveTo>
                  <a:lnTo>
                    <a:pt x="0" y="2120"/>
                  </a:lnTo>
                  <a:lnTo>
                    <a:pt x="2679" y="7683"/>
                  </a:lnTo>
                  <a:lnTo>
                    <a:pt x="5841" y="12992"/>
                  </a:lnTo>
                  <a:lnTo>
                    <a:pt x="9880" y="10680"/>
                  </a:lnTo>
                  <a:lnTo>
                    <a:pt x="6781" y="5473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997">
              <a:extLst>
                <a:ext uri="{FF2B5EF4-FFF2-40B4-BE49-F238E27FC236}">
                  <a16:creationId xmlns:a16="http://schemas.microsoft.com/office/drawing/2014/main" id="{650ED012-9127-4B6A-A5F7-59F5C900EFD9}"/>
                </a:ext>
              </a:extLst>
            </p:cNvPr>
            <p:cNvSpPr/>
            <p:nvPr/>
          </p:nvSpPr>
          <p:spPr>
            <a:xfrm>
              <a:off x="6769867" y="4585512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4292" y="0"/>
                  </a:moveTo>
                  <a:lnTo>
                    <a:pt x="0" y="1828"/>
                  </a:lnTo>
                  <a:lnTo>
                    <a:pt x="5359" y="12966"/>
                  </a:lnTo>
                  <a:lnTo>
                    <a:pt x="9563" y="10934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998">
              <a:extLst>
                <a:ext uri="{FF2B5EF4-FFF2-40B4-BE49-F238E27FC236}">
                  <a16:creationId xmlns:a16="http://schemas.microsoft.com/office/drawing/2014/main" id="{51D7B52F-704E-4D40-9592-8712CAF9AF69}"/>
                </a:ext>
              </a:extLst>
            </p:cNvPr>
            <p:cNvSpPr/>
            <p:nvPr/>
          </p:nvSpPr>
          <p:spPr>
            <a:xfrm>
              <a:off x="6763477" y="4568558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406" y="0"/>
                  </a:moveTo>
                  <a:lnTo>
                    <a:pt x="0" y="1523"/>
                  </a:lnTo>
                  <a:lnTo>
                    <a:pt x="4241" y="13131"/>
                  </a:lnTo>
                  <a:lnTo>
                    <a:pt x="8572" y="11404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999">
              <a:extLst>
                <a:ext uri="{FF2B5EF4-FFF2-40B4-BE49-F238E27FC236}">
                  <a16:creationId xmlns:a16="http://schemas.microsoft.com/office/drawing/2014/main" id="{6CD7FEC1-E3DF-44EB-9D86-6AC92C9EABCD}"/>
                </a:ext>
              </a:extLst>
            </p:cNvPr>
            <p:cNvSpPr/>
            <p:nvPr/>
          </p:nvSpPr>
          <p:spPr>
            <a:xfrm>
              <a:off x="6758105" y="4551300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95" y="0"/>
                  </a:moveTo>
                  <a:lnTo>
                    <a:pt x="0" y="1219"/>
                  </a:lnTo>
                  <a:lnTo>
                    <a:pt x="2933" y="13220"/>
                  </a:lnTo>
                  <a:lnTo>
                    <a:pt x="7377" y="11798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1000">
              <a:extLst>
                <a:ext uri="{FF2B5EF4-FFF2-40B4-BE49-F238E27FC236}">
                  <a16:creationId xmlns:a16="http://schemas.microsoft.com/office/drawing/2014/main" id="{65A88E78-1127-4172-9E2A-587AB4DFAD32}"/>
                </a:ext>
              </a:extLst>
            </p:cNvPr>
            <p:cNvSpPr/>
            <p:nvPr/>
          </p:nvSpPr>
          <p:spPr>
            <a:xfrm>
              <a:off x="6753331" y="4533744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4" h="13335">
                  <a:moveTo>
                    <a:pt x="4952" y="0"/>
                  </a:moveTo>
                  <a:lnTo>
                    <a:pt x="0" y="977"/>
                  </a:lnTo>
                  <a:lnTo>
                    <a:pt x="3251" y="12915"/>
                  </a:lnTo>
                  <a:lnTo>
                    <a:pt x="7785" y="11798"/>
                  </a:lnTo>
                  <a:lnTo>
                    <a:pt x="4584" y="7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1001">
              <a:extLst>
                <a:ext uri="{FF2B5EF4-FFF2-40B4-BE49-F238E27FC236}">
                  <a16:creationId xmlns:a16="http://schemas.microsoft.com/office/drawing/2014/main" id="{2000B662-21C7-402D-88AE-B8DDDA9051E4}"/>
                </a:ext>
              </a:extLst>
            </p:cNvPr>
            <p:cNvSpPr/>
            <p:nvPr/>
          </p:nvSpPr>
          <p:spPr>
            <a:xfrm>
              <a:off x="6750933" y="4515873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622" y="0"/>
                  </a:moveTo>
                  <a:lnTo>
                    <a:pt x="0" y="584"/>
                  </a:lnTo>
                  <a:lnTo>
                    <a:pt x="1866" y="12788"/>
                  </a:lnTo>
                  <a:lnTo>
                    <a:pt x="6464" y="1200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1002">
              <a:extLst>
                <a:ext uri="{FF2B5EF4-FFF2-40B4-BE49-F238E27FC236}">
                  <a16:creationId xmlns:a16="http://schemas.microsoft.com/office/drawing/2014/main" id="{DA05B69A-BD22-413E-9418-36E877643936}"/>
                </a:ext>
              </a:extLst>
            </p:cNvPr>
            <p:cNvSpPr/>
            <p:nvPr/>
          </p:nvSpPr>
          <p:spPr>
            <a:xfrm>
              <a:off x="6749370" y="449787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266"/>
                  </a:lnTo>
                  <a:lnTo>
                    <a:pt x="660" y="12598"/>
                  </a:lnTo>
                  <a:lnTo>
                    <a:pt x="5295" y="121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1003">
              <a:extLst>
                <a:ext uri="{FF2B5EF4-FFF2-40B4-BE49-F238E27FC236}">
                  <a16:creationId xmlns:a16="http://schemas.microsoft.com/office/drawing/2014/main" id="{C16B52D9-5AD7-4E55-8E82-E2CDF43407DE}"/>
                </a:ext>
              </a:extLst>
            </p:cNvPr>
            <p:cNvSpPr/>
            <p:nvPr/>
          </p:nvSpPr>
          <p:spPr>
            <a:xfrm>
              <a:off x="6748394" y="447976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368" y="0"/>
                  </a:moveTo>
                  <a:lnTo>
                    <a:pt x="0" y="0"/>
                  </a:lnTo>
                  <a:lnTo>
                    <a:pt x="673" y="12331"/>
                  </a:lnTo>
                  <a:lnTo>
                    <a:pt x="5321" y="12179"/>
                  </a:lnTo>
                  <a:lnTo>
                    <a:pt x="4673" y="50"/>
                  </a:lnTo>
                  <a:lnTo>
                    <a:pt x="502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1004">
              <a:extLst>
                <a:ext uri="{FF2B5EF4-FFF2-40B4-BE49-F238E27FC236}">
                  <a16:creationId xmlns:a16="http://schemas.microsoft.com/office/drawing/2014/main" id="{16C50AF2-B543-4C63-8307-32FA353FBFFA}"/>
                </a:ext>
              </a:extLst>
            </p:cNvPr>
            <p:cNvSpPr/>
            <p:nvPr/>
          </p:nvSpPr>
          <p:spPr>
            <a:xfrm>
              <a:off x="6749057" y="4461386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634" y="0"/>
                  </a:moveTo>
                  <a:lnTo>
                    <a:pt x="0" y="12331"/>
                  </a:lnTo>
                  <a:lnTo>
                    <a:pt x="4660" y="12496"/>
                  </a:lnTo>
                  <a:lnTo>
                    <a:pt x="5270" y="3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1005">
              <a:extLst>
                <a:ext uri="{FF2B5EF4-FFF2-40B4-BE49-F238E27FC236}">
                  <a16:creationId xmlns:a16="http://schemas.microsoft.com/office/drawing/2014/main" id="{97E3E61E-207F-4907-BE19-E871AE0EBB17}"/>
                </a:ext>
              </a:extLst>
            </p:cNvPr>
            <p:cNvSpPr/>
            <p:nvPr/>
          </p:nvSpPr>
          <p:spPr>
            <a:xfrm>
              <a:off x="6750022" y="4443135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1866" y="0"/>
                  </a:moveTo>
                  <a:lnTo>
                    <a:pt x="0" y="12217"/>
                  </a:lnTo>
                  <a:lnTo>
                    <a:pt x="4635" y="12687"/>
                  </a:lnTo>
                  <a:lnTo>
                    <a:pt x="6476" y="685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1006">
              <a:extLst>
                <a:ext uri="{FF2B5EF4-FFF2-40B4-BE49-F238E27FC236}">
                  <a16:creationId xmlns:a16="http://schemas.microsoft.com/office/drawing/2014/main" id="{91860893-B119-4803-A985-4E56A5CDC80A}"/>
                </a:ext>
              </a:extLst>
            </p:cNvPr>
            <p:cNvSpPr/>
            <p:nvPr/>
          </p:nvSpPr>
          <p:spPr>
            <a:xfrm>
              <a:off x="6752791" y="4425026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2298" y="0"/>
                  </a:moveTo>
                  <a:lnTo>
                    <a:pt x="1333" y="2959"/>
                  </a:lnTo>
                  <a:lnTo>
                    <a:pt x="939" y="6032"/>
                  </a:lnTo>
                  <a:lnTo>
                    <a:pt x="0" y="12128"/>
                  </a:lnTo>
                  <a:lnTo>
                    <a:pt x="4597" y="12928"/>
                  </a:lnTo>
                  <a:lnTo>
                    <a:pt x="5511" y="6921"/>
                  </a:lnTo>
                  <a:lnTo>
                    <a:pt x="5905" y="3911"/>
                  </a:lnTo>
                  <a:lnTo>
                    <a:pt x="6845" y="101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1007">
              <a:extLst>
                <a:ext uri="{FF2B5EF4-FFF2-40B4-BE49-F238E27FC236}">
                  <a16:creationId xmlns:a16="http://schemas.microsoft.com/office/drawing/2014/main" id="{959165FD-9624-4B40-8FF6-BD43766A8727}"/>
                </a:ext>
              </a:extLst>
            </p:cNvPr>
            <p:cNvSpPr/>
            <p:nvPr/>
          </p:nvSpPr>
          <p:spPr>
            <a:xfrm>
              <a:off x="6756582" y="4407203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3073" y="0"/>
                  </a:moveTo>
                  <a:lnTo>
                    <a:pt x="0" y="11963"/>
                  </a:lnTo>
                  <a:lnTo>
                    <a:pt x="4533" y="13080"/>
                  </a:lnTo>
                  <a:lnTo>
                    <a:pt x="7556" y="132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1008">
              <a:extLst>
                <a:ext uri="{FF2B5EF4-FFF2-40B4-BE49-F238E27FC236}">
                  <a16:creationId xmlns:a16="http://schemas.microsoft.com/office/drawing/2014/main" id="{DBBB3018-3E2B-457A-9B17-6F26BC1525BD}"/>
                </a:ext>
              </a:extLst>
            </p:cNvPr>
            <p:cNvSpPr/>
            <p:nvPr/>
          </p:nvSpPr>
          <p:spPr>
            <a:xfrm>
              <a:off x="6761395" y="438982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41" y="0"/>
                  </a:moveTo>
                  <a:lnTo>
                    <a:pt x="0" y="11595"/>
                  </a:lnTo>
                  <a:lnTo>
                    <a:pt x="4444" y="13017"/>
                  </a:lnTo>
                  <a:lnTo>
                    <a:pt x="8610" y="1625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1009">
              <a:extLst>
                <a:ext uri="{FF2B5EF4-FFF2-40B4-BE49-F238E27FC236}">
                  <a16:creationId xmlns:a16="http://schemas.microsoft.com/office/drawing/2014/main" id="{78E8D76E-ADE4-4FD2-9FD7-52B8E452CC3D}"/>
                </a:ext>
              </a:extLst>
            </p:cNvPr>
            <p:cNvSpPr/>
            <p:nvPr/>
          </p:nvSpPr>
          <p:spPr>
            <a:xfrm>
              <a:off x="6767727" y="4372797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876" y="0"/>
                  </a:moveTo>
                  <a:lnTo>
                    <a:pt x="2197" y="5575"/>
                  </a:lnTo>
                  <a:lnTo>
                    <a:pt x="977" y="8407"/>
                  </a:lnTo>
                  <a:lnTo>
                    <a:pt x="0" y="11341"/>
                  </a:lnTo>
                  <a:lnTo>
                    <a:pt x="4330" y="13068"/>
                  </a:lnTo>
                  <a:lnTo>
                    <a:pt x="5295" y="10185"/>
                  </a:lnTo>
                  <a:lnTo>
                    <a:pt x="6476" y="7404"/>
                  </a:lnTo>
                  <a:lnTo>
                    <a:pt x="9118" y="1930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1010">
              <a:extLst>
                <a:ext uri="{FF2B5EF4-FFF2-40B4-BE49-F238E27FC236}">
                  <a16:creationId xmlns:a16="http://schemas.microsoft.com/office/drawing/2014/main" id="{35EB3605-DAEF-4870-A4BA-88B0D7773075}"/>
                </a:ext>
              </a:extLst>
            </p:cNvPr>
            <p:cNvSpPr/>
            <p:nvPr/>
          </p:nvSpPr>
          <p:spPr>
            <a:xfrm>
              <a:off x="6775227" y="4356228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5359" y="0"/>
                  </a:moveTo>
                  <a:lnTo>
                    <a:pt x="0" y="11125"/>
                  </a:lnTo>
                  <a:lnTo>
                    <a:pt x="4203" y="13144"/>
                  </a:lnTo>
                  <a:lnTo>
                    <a:pt x="9461" y="2209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1011">
              <a:extLst>
                <a:ext uri="{FF2B5EF4-FFF2-40B4-BE49-F238E27FC236}">
                  <a16:creationId xmlns:a16="http://schemas.microsoft.com/office/drawing/2014/main" id="{77304473-2749-422E-B4F8-F06B46127A5A}"/>
                </a:ext>
              </a:extLst>
            </p:cNvPr>
            <p:cNvSpPr/>
            <p:nvPr/>
          </p:nvSpPr>
          <p:spPr>
            <a:xfrm>
              <a:off x="6783691" y="4340469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6413" y="0"/>
                  </a:moveTo>
                  <a:lnTo>
                    <a:pt x="0" y="10566"/>
                  </a:lnTo>
                  <a:lnTo>
                    <a:pt x="4051" y="12877"/>
                  </a:lnTo>
                  <a:lnTo>
                    <a:pt x="10350" y="250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1012">
              <a:extLst>
                <a:ext uri="{FF2B5EF4-FFF2-40B4-BE49-F238E27FC236}">
                  <a16:creationId xmlns:a16="http://schemas.microsoft.com/office/drawing/2014/main" id="{B648419A-B5FA-4834-A2AD-51A5A3D8DDFD}"/>
                </a:ext>
              </a:extLst>
            </p:cNvPr>
            <p:cNvSpPr/>
            <p:nvPr/>
          </p:nvSpPr>
          <p:spPr>
            <a:xfrm>
              <a:off x="6792982" y="4325321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531" y="0"/>
                  </a:moveTo>
                  <a:lnTo>
                    <a:pt x="0" y="9804"/>
                  </a:lnTo>
                  <a:lnTo>
                    <a:pt x="4152" y="12560"/>
                  </a:lnTo>
                  <a:lnTo>
                    <a:pt x="3886" y="12382"/>
                  </a:lnTo>
                  <a:lnTo>
                    <a:pt x="11290" y="275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1013">
              <a:extLst>
                <a:ext uri="{FF2B5EF4-FFF2-40B4-BE49-F238E27FC236}">
                  <a16:creationId xmlns:a16="http://schemas.microsoft.com/office/drawing/2014/main" id="{CB193DF7-E5E1-4165-A848-A7336F15565B}"/>
                </a:ext>
              </a:extLst>
            </p:cNvPr>
            <p:cNvSpPr/>
            <p:nvPr/>
          </p:nvSpPr>
          <p:spPr>
            <a:xfrm>
              <a:off x="6804140" y="4310581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29" h="13335">
                  <a:moveTo>
                    <a:pt x="7391" y="0"/>
                  </a:moveTo>
                  <a:lnTo>
                    <a:pt x="0" y="9893"/>
                  </a:lnTo>
                  <a:lnTo>
                    <a:pt x="3682" y="12738"/>
                  </a:lnTo>
                  <a:lnTo>
                    <a:pt x="10946" y="3009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1014">
              <a:extLst>
                <a:ext uri="{FF2B5EF4-FFF2-40B4-BE49-F238E27FC236}">
                  <a16:creationId xmlns:a16="http://schemas.microsoft.com/office/drawing/2014/main" id="{7BCF62BE-456E-48E8-BCE9-7B5F08285562}"/>
                </a:ext>
              </a:extLst>
            </p:cNvPr>
            <p:cNvSpPr/>
            <p:nvPr/>
          </p:nvSpPr>
          <p:spPr>
            <a:xfrm>
              <a:off x="6815856" y="4297174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8305" y="0"/>
                  </a:moveTo>
                  <a:lnTo>
                    <a:pt x="0" y="9143"/>
                  </a:lnTo>
                  <a:lnTo>
                    <a:pt x="3479" y="12230"/>
                  </a:lnTo>
                  <a:lnTo>
                    <a:pt x="11645" y="325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1015">
              <a:extLst>
                <a:ext uri="{FF2B5EF4-FFF2-40B4-BE49-F238E27FC236}">
                  <a16:creationId xmlns:a16="http://schemas.microsoft.com/office/drawing/2014/main" id="{DC8E543B-FA91-4408-AB52-4964AA507B59}"/>
                </a:ext>
              </a:extLst>
            </p:cNvPr>
            <p:cNvSpPr/>
            <p:nvPr/>
          </p:nvSpPr>
          <p:spPr>
            <a:xfrm>
              <a:off x="6828380" y="428454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9144" y="0"/>
                  </a:moveTo>
                  <a:lnTo>
                    <a:pt x="0" y="8305"/>
                  </a:lnTo>
                  <a:lnTo>
                    <a:pt x="3276" y="11633"/>
                  </a:lnTo>
                  <a:lnTo>
                    <a:pt x="12255" y="3467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1016">
              <a:extLst>
                <a:ext uri="{FF2B5EF4-FFF2-40B4-BE49-F238E27FC236}">
                  <a16:creationId xmlns:a16="http://schemas.microsoft.com/office/drawing/2014/main" id="{30085791-D716-4A0B-B296-5C4946457020}"/>
                </a:ext>
              </a:extLst>
            </p:cNvPr>
            <p:cNvSpPr/>
            <p:nvPr/>
          </p:nvSpPr>
          <p:spPr>
            <a:xfrm>
              <a:off x="6842007" y="42727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588" y="0"/>
                  </a:moveTo>
                  <a:lnTo>
                    <a:pt x="4648" y="3708"/>
                  </a:lnTo>
                  <a:lnTo>
                    <a:pt x="2197" y="5588"/>
                  </a:lnTo>
                  <a:lnTo>
                    <a:pt x="0" y="7759"/>
                  </a:lnTo>
                  <a:lnTo>
                    <a:pt x="3022" y="11303"/>
                  </a:lnTo>
                  <a:lnTo>
                    <a:pt x="5194" y="9169"/>
                  </a:lnTo>
                  <a:lnTo>
                    <a:pt x="7594" y="7315"/>
                  </a:lnTo>
                  <a:lnTo>
                    <a:pt x="12458" y="3683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1017">
              <a:extLst>
                <a:ext uri="{FF2B5EF4-FFF2-40B4-BE49-F238E27FC236}">
                  <a16:creationId xmlns:a16="http://schemas.microsoft.com/office/drawing/2014/main" id="{BCA17ABD-D49E-41A2-849B-11A87D94C189}"/>
                </a:ext>
              </a:extLst>
            </p:cNvPr>
            <p:cNvSpPr/>
            <p:nvPr/>
          </p:nvSpPr>
          <p:spPr>
            <a:xfrm>
              <a:off x="6856448" y="4261713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9893" y="0"/>
                  </a:moveTo>
                  <a:lnTo>
                    <a:pt x="0" y="7378"/>
                  </a:lnTo>
                  <a:lnTo>
                    <a:pt x="2781" y="11125"/>
                  </a:lnTo>
                  <a:lnTo>
                    <a:pt x="12509" y="3873"/>
                  </a:lnTo>
                  <a:lnTo>
                    <a:pt x="98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1018">
              <a:extLst>
                <a:ext uri="{FF2B5EF4-FFF2-40B4-BE49-F238E27FC236}">
                  <a16:creationId xmlns:a16="http://schemas.microsoft.com/office/drawing/2014/main" id="{E2E68456-07C2-4144-B530-80D28F81FCA7}"/>
                </a:ext>
              </a:extLst>
            </p:cNvPr>
            <p:cNvSpPr/>
            <p:nvPr/>
          </p:nvSpPr>
          <p:spPr>
            <a:xfrm>
              <a:off x="6871520" y="4252160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0553" y="0"/>
                  </a:moveTo>
                  <a:lnTo>
                    <a:pt x="0" y="6413"/>
                  </a:lnTo>
                  <a:lnTo>
                    <a:pt x="2514" y="10337"/>
                  </a:lnTo>
                  <a:lnTo>
                    <a:pt x="12890" y="4038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1019">
              <a:extLst>
                <a:ext uri="{FF2B5EF4-FFF2-40B4-BE49-F238E27FC236}">
                  <a16:creationId xmlns:a16="http://schemas.microsoft.com/office/drawing/2014/main" id="{B7A91E96-C34E-46D1-92D1-0DEA2B39B662}"/>
                </a:ext>
              </a:extLst>
            </p:cNvPr>
            <p:cNvSpPr/>
            <p:nvPr/>
          </p:nvSpPr>
          <p:spPr>
            <a:xfrm>
              <a:off x="6887247" y="4243567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1087" y="0"/>
                  </a:moveTo>
                  <a:lnTo>
                    <a:pt x="2730" y="4013"/>
                  </a:lnTo>
                  <a:lnTo>
                    <a:pt x="0" y="5460"/>
                  </a:lnTo>
                  <a:lnTo>
                    <a:pt x="2247" y="9537"/>
                  </a:lnTo>
                  <a:lnTo>
                    <a:pt x="4927" y="8127"/>
                  </a:lnTo>
                  <a:lnTo>
                    <a:pt x="13131" y="41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1020">
              <a:extLst>
                <a:ext uri="{FF2B5EF4-FFF2-40B4-BE49-F238E27FC236}">
                  <a16:creationId xmlns:a16="http://schemas.microsoft.com/office/drawing/2014/main" id="{EB5562FC-E6BF-4FC5-854E-03AA47E16F8A}"/>
                </a:ext>
              </a:extLst>
            </p:cNvPr>
            <p:cNvSpPr/>
            <p:nvPr/>
          </p:nvSpPr>
          <p:spPr>
            <a:xfrm>
              <a:off x="6903782" y="4235937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1277" y="0"/>
                  </a:moveTo>
                  <a:lnTo>
                    <a:pt x="8293" y="863"/>
                  </a:lnTo>
                  <a:lnTo>
                    <a:pt x="5562" y="2336"/>
                  </a:lnTo>
                  <a:lnTo>
                    <a:pt x="0" y="5016"/>
                  </a:lnTo>
                  <a:lnTo>
                    <a:pt x="1943" y="9245"/>
                  </a:lnTo>
                  <a:lnTo>
                    <a:pt x="7416" y="6616"/>
                  </a:lnTo>
                  <a:lnTo>
                    <a:pt x="10096" y="5168"/>
                  </a:lnTo>
                  <a:lnTo>
                    <a:pt x="13030" y="4317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1021">
              <a:extLst>
                <a:ext uri="{FF2B5EF4-FFF2-40B4-BE49-F238E27FC236}">
                  <a16:creationId xmlns:a16="http://schemas.microsoft.com/office/drawing/2014/main" id="{4456C463-EA1D-4ACC-BDB0-1C5F2291FBCF}"/>
                </a:ext>
              </a:extLst>
            </p:cNvPr>
            <p:cNvSpPr/>
            <p:nvPr/>
          </p:nvSpPr>
          <p:spPr>
            <a:xfrm>
              <a:off x="6920735" y="422961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1607" y="0"/>
                  </a:moveTo>
                  <a:lnTo>
                    <a:pt x="0" y="4241"/>
                  </a:lnTo>
                  <a:lnTo>
                    <a:pt x="1663" y="8610"/>
                  </a:lnTo>
                  <a:lnTo>
                    <a:pt x="13055" y="44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1022">
              <a:extLst>
                <a:ext uri="{FF2B5EF4-FFF2-40B4-BE49-F238E27FC236}">
                  <a16:creationId xmlns:a16="http://schemas.microsoft.com/office/drawing/2014/main" id="{93CD4293-41BB-43FC-823F-F3D98AA2033F}"/>
                </a:ext>
              </a:extLst>
            </p:cNvPr>
            <p:cNvSpPr/>
            <p:nvPr/>
          </p:nvSpPr>
          <p:spPr>
            <a:xfrm>
              <a:off x="6938085" y="4224664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63" y="0"/>
                  </a:moveTo>
                  <a:lnTo>
                    <a:pt x="0" y="3086"/>
                  </a:lnTo>
                  <a:lnTo>
                    <a:pt x="1346" y="7543"/>
                  </a:lnTo>
                  <a:lnTo>
                    <a:pt x="13106" y="4521"/>
                  </a:lnTo>
                  <a:lnTo>
                    <a:pt x="1196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1023">
              <a:extLst>
                <a:ext uri="{FF2B5EF4-FFF2-40B4-BE49-F238E27FC236}">
                  <a16:creationId xmlns:a16="http://schemas.microsoft.com/office/drawing/2014/main" id="{F1DAC3B9-60E9-488A-850E-36FAFB2726AB}"/>
                </a:ext>
              </a:extLst>
            </p:cNvPr>
            <p:cNvSpPr/>
            <p:nvPr/>
          </p:nvSpPr>
          <p:spPr>
            <a:xfrm>
              <a:off x="6955899" y="4220738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115" y="0"/>
                  </a:moveTo>
                  <a:lnTo>
                    <a:pt x="6007" y="927"/>
                  </a:lnTo>
                  <a:lnTo>
                    <a:pt x="0" y="2425"/>
                  </a:lnTo>
                  <a:lnTo>
                    <a:pt x="1041" y="6972"/>
                  </a:lnTo>
                  <a:lnTo>
                    <a:pt x="6921" y="5499"/>
                  </a:lnTo>
                  <a:lnTo>
                    <a:pt x="12928" y="4584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1024">
              <a:extLst>
                <a:ext uri="{FF2B5EF4-FFF2-40B4-BE49-F238E27FC236}">
                  <a16:creationId xmlns:a16="http://schemas.microsoft.com/office/drawing/2014/main" id="{B94C2891-2789-42DE-BB8F-AE95F528362F}"/>
                </a:ext>
              </a:extLst>
            </p:cNvPr>
            <p:cNvSpPr/>
            <p:nvPr/>
          </p:nvSpPr>
          <p:spPr>
            <a:xfrm>
              <a:off x="6973992" y="421795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12204" y="0"/>
                  </a:moveTo>
                  <a:lnTo>
                    <a:pt x="0" y="1866"/>
                  </a:lnTo>
                  <a:lnTo>
                    <a:pt x="711" y="6464"/>
                  </a:lnTo>
                  <a:lnTo>
                    <a:pt x="12712" y="463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1025">
              <a:extLst>
                <a:ext uri="{FF2B5EF4-FFF2-40B4-BE49-F238E27FC236}">
                  <a16:creationId xmlns:a16="http://schemas.microsoft.com/office/drawing/2014/main" id="{9403EEFF-1790-410E-AD14-6A952A86B452}"/>
                </a:ext>
              </a:extLst>
            </p:cNvPr>
            <p:cNvSpPr/>
            <p:nvPr/>
          </p:nvSpPr>
          <p:spPr>
            <a:xfrm>
              <a:off x="6992222" y="4216848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331" y="0"/>
                  </a:moveTo>
                  <a:lnTo>
                    <a:pt x="0" y="622"/>
                  </a:lnTo>
                  <a:lnTo>
                    <a:pt x="393" y="5270"/>
                  </a:lnTo>
                  <a:lnTo>
                    <a:pt x="12522" y="4660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1026">
              <a:extLst>
                <a:ext uri="{FF2B5EF4-FFF2-40B4-BE49-F238E27FC236}">
                  <a16:creationId xmlns:a16="http://schemas.microsoft.com/office/drawing/2014/main" id="{25B6B876-4EF7-4F81-A80C-7286DAB74DD7}"/>
                </a:ext>
              </a:extLst>
            </p:cNvPr>
            <p:cNvSpPr/>
            <p:nvPr/>
          </p:nvSpPr>
          <p:spPr>
            <a:xfrm>
              <a:off x="7010604" y="421624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17" y="4648"/>
                  </a:moveTo>
                  <a:lnTo>
                    <a:pt x="3111" y="4648"/>
                  </a:lnTo>
                  <a:lnTo>
                    <a:pt x="12204" y="5118"/>
                  </a:lnTo>
                  <a:lnTo>
                    <a:pt x="12217" y="4648"/>
                  </a:lnTo>
                  <a:close/>
                </a:path>
                <a:path w="12700" h="5714">
                  <a:moveTo>
                    <a:pt x="3086" y="0"/>
                  </a:moveTo>
                  <a:lnTo>
                    <a:pt x="0" y="304"/>
                  </a:lnTo>
                  <a:lnTo>
                    <a:pt x="76" y="4965"/>
                  </a:lnTo>
                  <a:lnTo>
                    <a:pt x="3111" y="4648"/>
                  </a:lnTo>
                  <a:lnTo>
                    <a:pt x="12217" y="4648"/>
                  </a:lnTo>
                  <a:lnTo>
                    <a:pt x="12331" y="45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1027">
              <a:extLst>
                <a:ext uri="{FF2B5EF4-FFF2-40B4-BE49-F238E27FC236}">
                  <a16:creationId xmlns:a16="http://schemas.microsoft.com/office/drawing/2014/main" id="{1C465BB6-4B31-4D19-84D7-BF2CFD2230A6}"/>
                </a:ext>
              </a:extLst>
            </p:cNvPr>
            <p:cNvSpPr/>
            <p:nvPr/>
          </p:nvSpPr>
          <p:spPr>
            <a:xfrm>
              <a:off x="7028743" y="421700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28" y="0"/>
                  </a:moveTo>
                  <a:lnTo>
                    <a:pt x="0" y="4660"/>
                  </a:lnTo>
                  <a:lnTo>
                    <a:pt x="12115" y="5270"/>
                  </a:lnTo>
                  <a:lnTo>
                    <a:pt x="12560" y="63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1028">
              <a:extLst>
                <a:ext uri="{FF2B5EF4-FFF2-40B4-BE49-F238E27FC236}">
                  <a16:creationId xmlns:a16="http://schemas.microsoft.com/office/drawing/2014/main" id="{33EDFD89-7A02-4B70-92DF-301B781155D1}"/>
                </a:ext>
              </a:extLst>
            </p:cNvPr>
            <p:cNvSpPr/>
            <p:nvPr/>
          </p:nvSpPr>
          <p:spPr>
            <a:xfrm>
              <a:off x="7046748" y="421842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4" h="6985">
                  <a:moveTo>
                    <a:pt x="558" y="0"/>
                  </a:moveTo>
                  <a:lnTo>
                    <a:pt x="0" y="4635"/>
                  </a:lnTo>
                  <a:lnTo>
                    <a:pt x="12001" y="6464"/>
                  </a:lnTo>
                  <a:lnTo>
                    <a:pt x="12776" y="186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1029">
              <a:extLst>
                <a:ext uri="{FF2B5EF4-FFF2-40B4-BE49-F238E27FC236}">
                  <a16:creationId xmlns:a16="http://schemas.microsoft.com/office/drawing/2014/main" id="{D0406ADB-B31B-4292-A1E8-0C8C2270FFCF}"/>
                </a:ext>
              </a:extLst>
            </p:cNvPr>
            <p:cNvSpPr/>
            <p:nvPr/>
          </p:nvSpPr>
          <p:spPr>
            <a:xfrm>
              <a:off x="7064625" y="4220866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546" y="4571"/>
                  </a:moveTo>
                  <a:lnTo>
                    <a:pt x="76" y="4571"/>
                  </a:lnTo>
                  <a:lnTo>
                    <a:pt x="11823" y="7607"/>
                  </a:lnTo>
                  <a:lnTo>
                    <a:pt x="12546" y="4571"/>
                  </a:lnTo>
                  <a:close/>
                </a:path>
                <a:path w="13334" h="7620">
                  <a:moveTo>
                    <a:pt x="939" y="0"/>
                  </a:moveTo>
                  <a:lnTo>
                    <a:pt x="0" y="4914"/>
                  </a:lnTo>
                  <a:lnTo>
                    <a:pt x="76" y="4571"/>
                  </a:lnTo>
                  <a:lnTo>
                    <a:pt x="12546" y="4571"/>
                  </a:lnTo>
                  <a:lnTo>
                    <a:pt x="12903" y="307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1030">
              <a:extLst>
                <a:ext uri="{FF2B5EF4-FFF2-40B4-BE49-F238E27FC236}">
                  <a16:creationId xmlns:a16="http://schemas.microsoft.com/office/drawing/2014/main" id="{6524DF96-19F8-4378-B9D0-B9B67E394E59}"/>
                </a:ext>
              </a:extLst>
            </p:cNvPr>
            <p:cNvSpPr/>
            <p:nvPr/>
          </p:nvSpPr>
          <p:spPr>
            <a:xfrm>
              <a:off x="7082194" y="422544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193" y="0"/>
                  </a:moveTo>
                  <a:lnTo>
                    <a:pt x="0" y="4508"/>
                  </a:lnTo>
                  <a:lnTo>
                    <a:pt x="8826" y="6756"/>
                  </a:lnTo>
                  <a:lnTo>
                    <a:pt x="11734" y="7607"/>
                  </a:lnTo>
                  <a:lnTo>
                    <a:pt x="13131" y="3162"/>
                  </a:lnTo>
                  <a:lnTo>
                    <a:pt x="10172" y="2298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1031">
              <a:extLst>
                <a:ext uri="{FF2B5EF4-FFF2-40B4-BE49-F238E27FC236}">
                  <a16:creationId xmlns:a16="http://schemas.microsoft.com/office/drawing/2014/main" id="{DA9B813C-2FF9-4DA1-9A88-FEA02755C91E}"/>
                </a:ext>
              </a:extLst>
            </p:cNvPr>
            <p:cNvSpPr/>
            <p:nvPr/>
          </p:nvSpPr>
          <p:spPr>
            <a:xfrm>
              <a:off x="7099517" y="4230684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498" y="0"/>
                  </a:moveTo>
                  <a:lnTo>
                    <a:pt x="0" y="4419"/>
                  </a:lnTo>
                  <a:lnTo>
                    <a:pt x="11391" y="8585"/>
                  </a:lnTo>
                  <a:lnTo>
                    <a:pt x="13093" y="4254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1032">
              <a:extLst>
                <a:ext uri="{FF2B5EF4-FFF2-40B4-BE49-F238E27FC236}">
                  <a16:creationId xmlns:a16="http://schemas.microsoft.com/office/drawing/2014/main" id="{DCFD48B5-B43E-43F4-9B2B-A02A063E0A01}"/>
                </a:ext>
              </a:extLst>
            </p:cNvPr>
            <p:cNvSpPr/>
            <p:nvPr/>
          </p:nvSpPr>
          <p:spPr>
            <a:xfrm>
              <a:off x="7116493" y="4237006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790" y="0"/>
                  </a:moveTo>
                  <a:lnTo>
                    <a:pt x="0" y="4305"/>
                  </a:lnTo>
                  <a:lnTo>
                    <a:pt x="10960" y="9512"/>
                  </a:lnTo>
                  <a:lnTo>
                    <a:pt x="12954" y="529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1033">
              <a:extLst>
                <a:ext uri="{FF2B5EF4-FFF2-40B4-BE49-F238E27FC236}">
                  <a16:creationId xmlns:a16="http://schemas.microsoft.com/office/drawing/2014/main" id="{23E85014-981F-4D1A-98C6-056A6AE34E39}"/>
                </a:ext>
              </a:extLst>
            </p:cNvPr>
            <p:cNvSpPr/>
            <p:nvPr/>
          </p:nvSpPr>
          <p:spPr>
            <a:xfrm>
              <a:off x="7132808" y="424493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2095" y="0"/>
                  </a:moveTo>
                  <a:lnTo>
                    <a:pt x="0" y="4165"/>
                  </a:lnTo>
                  <a:lnTo>
                    <a:pt x="5461" y="6794"/>
                  </a:lnTo>
                  <a:lnTo>
                    <a:pt x="8242" y="8026"/>
                  </a:lnTo>
                  <a:lnTo>
                    <a:pt x="10744" y="9778"/>
                  </a:lnTo>
                  <a:lnTo>
                    <a:pt x="13042" y="5714"/>
                  </a:lnTo>
                  <a:lnTo>
                    <a:pt x="10477" y="3949"/>
                  </a:lnTo>
                  <a:lnTo>
                    <a:pt x="7658" y="26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1034">
              <a:extLst>
                <a:ext uri="{FF2B5EF4-FFF2-40B4-BE49-F238E27FC236}">
                  <a16:creationId xmlns:a16="http://schemas.microsoft.com/office/drawing/2014/main" id="{40449979-5D1F-40F2-96BD-6F04C28893FF}"/>
                </a:ext>
              </a:extLst>
            </p:cNvPr>
            <p:cNvSpPr/>
            <p:nvPr/>
          </p:nvSpPr>
          <p:spPr>
            <a:xfrm>
              <a:off x="7148629" y="425378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2374" y="0"/>
                  </a:moveTo>
                  <a:lnTo>
                    <a:pt x="0" y="4013"/>
                  </a:lnTo>
                  <a:lnTo>
                    <a:pt x="10375" y="10312"/>
                  </a:lnTo>
                  <a:lnTo>
                    <a:pt x="12941" y="641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1035">
              <a:extLst>
                <a:ext uri="{FF2B5EF4-FFF2-40B4-BE49-F238E27FC236}">
                  <a16:creationId xmlns:a16="http://schemas.microsoft.com/office/drawing/2014/main" id="{03B5CA36-977C-494E-8BCE-86227B2E823A}"/>
                </a:ext>
              </a:extLst>
            </p:cNvPr>
            <p:cNvSpPr/>
            <p:nvPr/>
          </p:nvSpPr>
          <p:spPr>
            <a:xfrm>
              <a:off x="7163923" y="426357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2654" y="0"/>
                  </a:moveTo>
                  <a:lnTo>
                    <a:pt x="0" y="3835"/>
                  </a:lnTo>
                  <a:lnTo>
                    <a:pt x="9728" y="11112"/>
                  </a:lnTo>
                  <a:lnTo>
                    <a:pt x="12560" y="740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1036">
              <a:extLst>
                <a:ext uri="{FF2B5EF4-FFF2-40B4-BE49-F238E27FC236}">
                  <a16:creationId xmlns:a16="http://schemas.microsoft.com/office/drawing/2014/main" id="{16D6D979-78EA-47CC-922D-EFD5A9C3AA6E}"/>
                </a:ext>
              </a:extLst>
            </p:cNvPr>
            <p:cNvSpPr/>
            <p:nvPr/>
          </p:nvSpPr>
          <p:spPr>
            <a:xfrm>
              <a:off x="7178418" y="427460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2898" y="0"/>
                  </a:moveTo>
                  <a:lnTo>
                    <a:pt x="0" y="3632"/>
                  </a:lnTo>
                  <a:lnTo>
                    <a:pt x="2529" y="5321"/>
                  </a:lnTo>
                  <a:lnTo>
                    <a:pt x="4739" y="7404"/>
                  </a:lnTo>
                  <a:lnTo>
                    <a:pt x="9235" y="11493"/>
                  </a:lnTo>
                  <a:lnTo>
                    <a:pt x="12308" y="7988"/>
                  </a:lnTo>
                  <a:lnTo>
                    <a:pt x="7521" y="3632"/>
                  </a:lnTo>
                  <a:lnTo>
                    <a:pt x="5488" y="1714"/>
                  </a:lnTo>
                  <a:lnTo>
                    <a:pt x="289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1037">
              <a:extLst>
                <a:ext uri="{FF2B5EF4-FFF2-40B4-BE49-F238E27FC236}">
                  <a16:creationId xmlns:a16="http://schemas.microsoft.com/office/drawing/2014/main" id="{1303F7F1-B88C-4E6E-877B-77CAD07F747B}"/>
                </a:ext>
              </a:extLst>
            </p:cNvPr>
            <p:cNvSpPr/>
            <p:nvPr/>
          </p:nvSpPr>
          <p:spPr>
            <a:xfrm>
              <a:off x="7192047" y="4286652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149" y="0"/>
                  </a:moveTo>
                  <a:lnTo>
                    <a:pt x="0" y="3441"/>
                  </a:lnTo>
                  <a:lnTo>
                    <a:pt x="6743" y="9550"/>
                  </a:lnTo>
                  <a:lnTo>
                    <a:pt x="8928" y="11658"/>
                  </a:lnTo>
                  <a:lnTo>
                    <a:pt x="12242" y="8369"/>
                  </a:lnTo>
                  <a:lnTo>
                    <a:pt x="10007" y="623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1038">
              <a:extLst>
                <a:ext uri="{FF2B5EF4-FFF2-40B4-BE49-F238E27FC236}">
                  <a16:creationId xmlns:a16="http://schemas.microsoft.com/office/drawing/2014/main" id="{4181C91B-059F-4446-B325-B94AD84BC788}"/>
                </a:ext>
              </a:extLst>
            </p:cNvPr>
            <p:cNvSpPr/>
            <p:nvPr/>
          </p:nvSpPr>
          <p:spPr>
            <a:xfrm>
              <a:off x="7204968" y="4299501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5" h="12700">
                  <a:moveTo>
                    <a:pt x="3390" y="0"/>
                  </a:moveTo>
                  <a:lnTo>
                    <a:pt x="0" y="3200"/>
                  </a:lnTo>
                  <a:lnTo>
                    <a:pt x="8166" y="12191"/>
                  </a:lnTo>
                  <a:lnTo>
                    <a:pt x="11696" y="9143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1039">
              <a:extLst>
                <a:ext uri="{FF2B5EF4-FFF2-40B4-BE49-F238E27FC236}">
                  <a16:creationId xmlns:a16="http://schemas.microsoft.com/office/drawing/2014/main" id="{1F852AF6-3A67-4FC0-A43F-BDEDEB044268}"/>
                </a:ext>
              </a:extLst>
            </p:cNvPr>
            <p:cNvSpPr/>
            <p:nvPr/>
          </p:nvSpPr>
          <p:spPr>
            <a:xfrm>
              <a:off x="7217131" y="4313120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3581" y="0"/>
                  </a:moveTo>
                  <a:lnTo>
                    <a:pt x="0" y="2971"/>
                  </a:lnTo>
                  <a:lnTo>
                    <a:pt x="7289" y="12674"/>
                  </a:lnTo>
                  <a:lnTo>
                    <a:pt x="11010" y="9867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1040">
              <a:extLst>
                <a:ext uri="{FF2B5EF4-FFF2-40B4-BE49-F238E27FC236}">
                  <a16:creationId xmlns:a16="http://schemas.microsoft.com/office/drawing/2014/main" id="{F6173A8E-7865-4833-B3C1-2A76AB7EBCAB}"/>
                </a:ext>
              </a:extLst>
            </p:cNvPr>
            <p:cNvSpPr/>
            <p:nvPr/>
          </p:nvSpPr>
          <p:spPr>
            <a:xfrm>
              <a:off x="7227986" y="4327835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3784" y="0"/>
                  </a:moveTo>
                  <a:lnTo>
                    <a:pt x="0" y="2717"/>
                  </a:lnTo>
                  <a:lnTo>
                    <a:pt x="3632" y="7581"/>
                  </a:lnTo>
                  <a:lnTo>
                    <a:pt x="5410" y="10033"/>
                  </a:lnTo>
                  <a:lnTo>
                    <a:pt x="6883" y="12700"/>
                  </a:lnTo>
                  <a:lnTo>
                    <a:pt x="10795" y="10160"/>
                  </a:lnTo>
                  <a:lnTo>
                    <a:pt x="9283" y="7454"/>
                  </a:lnTo>
                  <a:lnTo>
                    <a:pt x="7480" y="495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1041">
              <a:extLst>
                <a:ext uri="{FF2B5EF4-FFF2-40B4-BE49-F238E27FC236}">
                  <a16:creationId xmlns:a16="http://schemas.microsoft.com/office/drawing/2014/main" id="{84EE9BFB-0538-4927-A7E4-A79104E2F1B6}"/>
                </a:ext>
              </a:extLst>
            </p:cNvPr>
            <p:cNvSpPr/>
            <p:nvPr/>
          </p:nvSpPr>
          <p:spPr>
            <a:xfrm>
              <a:off x="7237947" y="4343167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5" h="13335">
                  <a:moveTo>
                    <a:pt x="3962" y="0"/>
                  </a:moveTo>
                  <a:lnTo>
                    <a:pt x="0" y="2438"/>
                  </a:lnTo>
                  <a:lnTo>
                    <a:pt x="6311" y="12814"/>
                  </a:lnTo>
                  <a:lnTo>
                    <a:pt x="10375" y="105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1042">
              <a:extLst>
                <a:ext uri="{FF2B5EF4-FFF2-40B4-BE49-F238E27FC236}">
                  <a16:creationId xmlns:a16="http://schemas.microsoft.com/office/drawing/2014/main" id="{9A6EA5A8-82E2-410B-B87B-5AB18FF011D4}"/>
                </a:ext>
              </a:extLst>
            </p:cNvPr>
            <p:cNvSpPr/>
            <p:nvPr/>
          </p:nvSpPr>
          <p:spPr>
            <a:xfrm>
              <a:off x="7247037" y="4359054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4127" y="0"/>
                  </a:moveTo>
                  <a:lnTo>
                    <a:pt x="0" y="2171"/>
                  </a:lnTo>
                  <a:lnTo>
                    <a:pt x="5270" y="13106"/>
                  </a:lnTo>
                  <a:lnTo>
                    <a:pt x="9499" y="1113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1043">
              <a:extLst>
                <a:ext uri="{FF2B5EF4-FFF2-40B4-BE49-F238E27FC236}">
                  <a16:creationId xmlns:a16="http://schemas.microsoft.com/office/drawing/2014/main" id="{D4C3B795-9EB0-4FB0-A938-44F1CB590DD5}"/>
                </a:ext>
              </a:extLst>
            </p:cNvPr>
            <p:cNvSpPr/>
            <p:nvPr/>
          </p:nvSpPr>
          <p:spPr>
            <a:xfrm>
              <a:off x="7254892" y="4375636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254" y="0"/>
                  </a:moveTo>
                  <a:lnTo>
                    <a:pt x="0" y="1879"/>
                  </a:lnTo>
                  <a:lnTo>
                    <a:pt x="1511" y="4533"/>
                  </a:lnTo>
                  <a:lnTo>
                    <a:pt x="2425" y="7429"/>
                  </a:lnTo>
                  <a:lnTo>
                    <a:pt x="4508" y="13131"/>
                  </a:lnTo>
                  <a:lnTo>
                    <a:pt x="8864" y="11455"/>
                  </a:lnTo>
                  <a:lnTo>
                    <a:pt x="6731" y="5651"/>
                  </a:lnTo>
                  <a:lnTo>
                    <a:pt x="5803" y="270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1044">
              <a:extLst>
                <a:ext uri="{FF2B5EF4-FFF2-40B4-BE49-F238E27FC236}">
                  <a16:creationId xmlns:a16="http://schemas.microsoft.com/office/drawing/2014/main" id="{D916722B-8D85-4C1F-A340-4F05A14AED76}"/>
                </a:ext>
              </a:extLst>
            </p:cNvPr>
            <p:cNvSpPr/>
            <p:nvPr/>
          </p:nvSpPr>
          <p:spPr>
            <a:xfrm>
              <a:off x="7261438" y="4392765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4381" y="0"/>
                  </a:moveTo>
                  <a:lnTo>
                    <a:pt x="0" y="1587"/>
                  </a:lnTo>
                  <a:lnTo>
                    <a:pt x="3136" y="10121"/>
                  </a:lnTo>
                  <a:lnTo>
                    <a:pt x="4102" y="13004"/>
                  </a:lnTo>
                  <a:lnTo>
                    <a:pt x="8559" y="11633"/>
                  </a:lnTo>
                  <a:lnTo>
                    <a:pt x="7569" y="871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1045">
              <a:extLst>
                <a:ext uri="{FF2B5EF4-FFF2-40B4-BE49-F238E27FC236}">
                  <a16:creationId xmlns:a16="http://schemas.microsoft.com/office/drawing/2014/main" id="{8C6EC8D7-96EE-4E42-8888-E8A8574FD3B7}"/>
                </a:ext>
              </a:extLst>
            </p:cNvPr>
            <p:cNvSpPr/>
            <p:nvPr/>
          </p:nvSpPr>
          <p:spPr>
            <a:xfrm>
              <a:off x="7267019" y="4410252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5">
                  <a:moveTo>
                    <a:pt x="4483" y="0"/>
                  </a:moveTo>
                  <a:lnTo>
                    <a:pt x="0" y="1270"/>
                  </a:lnTo>
                  <a:lnTo>
                    <a:pt x="3022" y="13030"/>
                  </a:lnTo>
                  <a:lnTo>
                    <a:pt x="7556" y="119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1046">
              <a:extLst>
                <a:ext uri="{FF2B5EF4-FFF2-40B4-BE49-F238E27FC236}">
                  <a16:creationId xmlns:a16="http://schemas.microsoft.com/office/drawing/2014/main" id="{10FC5F4C-93AB-4D94-A94A-CE93BCF74596}"/>
                </a:ext>
              </a:extLst>
            </p:cNvPr>
            <p:cNvSpPr/>
            <p:nvPr/>
          </p:nvSpPr>
          <p:spPr>
            <a:xfrm>
              <a:off x="7271523" y="4428070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4" h="13335">
                  <a:moveTo>
                    <a:pt x="4559" y="0"/>
                  </a:moveTo>
                  <a:lnTo>
                    <a:pt x="0" y="965"/>
                  </a:lnTo>
                  <a:lnTo>
                    <a:pt x="596" y="3937"/>
                  </a:lnTo>
                  <a:lnTo>
                    <a:pt x="1028" y="6934"/>
                  </a:lnTo>
                  <a:lnTo>
                    <a:pt x="1943" y="12941"/>
                  </a:lnTo>
                  <a:lnTo>
                    <a:pt x="6540" y="12192"/>
                  </a:lnTo>
                  <a:lnTo>
                    <a:pt x="5168" y="3035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1047">
              <a:extLst>
                <a:ext uri="{FF2B5EF4-FFF2-40B4-BE49-F238E27FC236}">
                  <a16:creationId xmlns:a16="http://schemas.microsoft.com/office/drawing/2014/main" id="{EE0E3CC6-FB1D-44AD-8601-B54AC8BB31C8}"/>
                </a:ext>
              </a:extLst>
            </p:cNvPr>
            <p:cNvSpPr/>
            <p:nvPr/>
          </p:nvSpPr>
          <p:spPr>
            <a:xfrm>
              <a:off x="7274359" y="4446253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4610" y="0"/>
                  </a:moveTo>
                  <a:lnTo>
                    <a:pt x="0" y="635"/>
                  </a:lnTo>
                  <a:lnTo>
                    <a:pt x="1917" y="12623"/>
                  </a:lnTo>
                  <a:lnTo>
                    <a:pt x="1549" y="12661"/>
                  </a:lnTo>
                  <a:lnTo>
                    <a:pt x="6565" y="1220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1048">
              <a:extLst>
                <a:ext uri="{FF2B5EF4-FFF2-40B4-BE49-F238E27FC236}">
                  <a16:creationId xmlns:a16="http://schemas.microsoft.com/office/drawing/2014/main" id="{A0AC3D0A-3E0B-415C-93B0-AC311D99A9D3}"/>
                </a:ext>
              </a:extLst>
            </p:cNvPr>
            <p:cNvSpPr/>
            <p:nvPr/>
          </p:nvSpPr>
          <p:spPr>
            <a:xfrm>
              <a:off x="7276210" y="4464527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5" h="12700">
                  <a:moveTo>
                    <a:pt x="4648" y="0"/>
                  </a:moveTo>
                  <a:lnTo>
                    <a:pt x="0" y="317"/>
                  </a:lnTo>
                  <a:lnTo>
                    <a:pt x="609" y="12446"/>
                  </a:lnTo>
                  <a:lnTo>
                    <a:pt x="5270" y="1234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1049">
              <a:extLst>
                <a:ext uri="{FF2B5EF4-FFF2-40B4-BE49-F238E27FC236}">
                  <a16:creationId xmlns:a16="http://schemas.microsoft.com/office/drawing/2014/main" id="{05C3A50B-787C-456E-AD0E-FB2FA6ECF42A}"/>
                </a:ext>
              </a:extLst>
            </p:cNvPr>
            <p:cNvSpPr/>
            <p:nvPr/>
          </p:nvSpPr>
          <p:spPr>
            <a:xfrm>
              <a:off x="6623405" y="2972879"/>
              <a:ext cx="2520950" cy="1948180"/>
            </a:xfrm>
            <a:custGeom>
              <a:avLst/>
              <a:gdLst/>
              <a:ahLst/>
              <a:cxnLst/>
              <a:rect l="l" t="t" r="r" b="b"/>
              <a:pathLst>
                <a:path w="2520950" h="1948179">
                  <a:moveTo>
                    <a:pt x="0" y="1947722"/>
                  </a:moveTo>
                  <a:lnTo>
                    <a:pt x="2520594" y="1947722"/>
                  </a:lnTo>
                  <a:lnTo>
                    <a:pt x="2520594" y="0"/>
                  </a:lnTo>
                  <a:lnTo>
                    <a:pt x="0" y="0"/>
                  </a:lnTo>
                  <a:lnTo>
                    <a:pt x="0" y="1947722"/>
                  </a:lnTo>
                  <a:close/>
                </a:path>
              </a:pathLst>
            </a:custGeom>
            <a:ln w="12699">
              <a:solidFill>
                <a:srgbClr val="6A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1" name="TextBox 1050">
            <a:extLst>
              <a:ext uri="{FF2B5EF4-FFF2-40B4-BE49-F238E27FC236}">
                <a16:creationId xmlns:a16="http://schemas.microsoft.com/office/drawing/2014/main" id="{2FC7D320-B522-4B90-842E-A9EB621E13E7}"/>
              </a:ext>
            </a:extLst>
          </p:cNvPr>
          <p:cNvSpPr txBox="1"/>
          <p:nvPr userDrawn="1"/>
        </p:nvSpPr>
        <p:spPr>
          <a:xfrm>
            <a:off x="793445" y="2071633"/>
            <a:ext cx="8709660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/>
              <a:t>To do this activity: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Verbally label each character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Drag and click each character into a space on the blank thinking map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Use the book for reference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/>
              <a:t>To make this activity easier, reduce the field:</a:t>
            </a:r>
          </a:p>
          <a:p>
            <a:pPr marL="742950" lvl="1" indent="-285750">
              <a:lnSpc>
                <a:spcPct val="15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Remove some characters to present less information (click on characters and cut to remove them from the field)</a:t>
            </a: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Add characters as your child/student masters the task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E948F647-DDFE-4A4B-B816-B8AEDB769A84}"/>
              </a:ext>
            </a:extLst>
          </p:cNvPr>
          <p:cNvSpPr txBox="1"/>
          <p:nvPr userDrawn="1"/>
        </p:nvSpPr>
        <p:spPr>
          <a:xfrm>
            <a:off x="793445" y="592897"/>
            <a:ext cx="9643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Lato" panose="020F0502020204030203" pitchFamily="34" charset="0"/>
              </a:rPr>
              <a:t>WHO</a:t>
            </a:r>
            <a:r>
              <a:rPr lang="en-US" sz="2800" dirty="0">
                <a:latin typeface="Lato" panose="020F0502020204030203" pitchFamily="34" charset="0"/>
              </a:rPr>
              <a:t> is in the book</a:t>
            </a:r>
            <a:r>
              <a:rPr lang="en-US" sz="2800" dirty="0">
                <a:solidFill>
                  <a:srgbClr val="E3000E"/>
                </a:solidFill>
                <a:latin typeface="Poetsen One" panose="020108030300000D0203" pitchFamily="2" charset="0"/>
              </a:rPr>
              <a:t> Thank You for the Strawberries</a:t>
            </a:r>
            <a:r>
              <a:rPr lang="en-US" sz="2800" dirty="0">
                <a:latin typeface="Lato" panose="020F0502020204030203" pitchFamily="34" charset="0"/>
              </a:rPr>
              <a:t>? </a:t>
            </a:r>
            <a:br>
              <a:rPr lang="en-US" sz="2800" dirty="0">
                <a:latin typeface="Lato" panose="020F0502020204030203" pitchFamily="34" charset="0"/>
              </a:rPr>
            </a:br>
            <a:r>
              <a:rPr lang="en-US" sz="2800" b="1" dirty="0">
                <a:latin typeface="Lato" panose="020F0502020204030203" pitchFamily="34" charset="0"/>
              </a:rPr>
              <a:t>WHO</a:t>
            </a:r>
            <a:r>
              <a:rPr lang="en-US" sz="2800" dirty="0">
                <a:latin typeface="Lato" panose="020F0502020204030203" pitchFamily="34" charset="0"/>
              </a:rPr>
              <a:t> is </a:t>
            </a:r>
            <a:r>
              <a:rPr lang="en-US" sz="2800" b="1" dirty="0">
                <a:latin typeface="Lato" panose="020F0502020204030203" pitchFamily="34" charset="0"/>
              </a:rPr>
              <a:t>NOT</a:t>
            </a:r>
            <a:r>
              <a:rPr lang="en-US" sz="2800" dirty="0">
                <a:latin typeface="Lato" panose="020F0502020204030203" pitchFamily="34" charset="0"/>
              </a:rPr>
              <a:t> in the book </a:t>
            </a:r>
            <a:r>
              <a:rPr lang="en-US" sz="2800" dirty="0">
                <a:solidFill>
                  <a:srgbClr val="E3000E"/>
                </a:solidFill>
                <a:latin typeface="Poetsen One" panose="020108030300000D0203" pitchFamily="2" charset="0"/>
              </a:rPr>
              <a:t>Thank You for the Strawberries</a:t>
            </a:r>
            <a:r>
              <a:rPr lang="en-US" sz="2800" dirty="0">
                <a:latin typeface="Lato" panose="020F0502020204030203" pitchFamily="34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022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636B10-68EC-4B6E-A2B5-B3C5303A3485}"/>
              </a:ext>
            </a:extLst>
          </p:cNvPr>
          <p:cNvGrpSpPr/>
          <p:nvPr userDrawn="1"/>
        </p:nvGrpSpPr>
        <p:grpSpPr>
          <a:xfrm>
            <a:off x="3049832" y="1578970"/>
            <a:ext cx="6092335" cy="4782583"/>
            <a:chOff x="2244603" y="868332"/>
            <a:chExt cx="6752182" cy="548990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BA988E-9576-4794-9C9E-F0319357864D}"/>
                </a:ext>
              </a:extLst>
            </p:cNvPr>
            <p:cNvCxnSpPr>
              <a:cxnSpLocks/>
              <a:stCxn id="19" idx="2"/>
              <a:endCxn id="15" idx="2"/>
            </p:cNvCxnSpPr>
            <p:nvPr/>
          </p:nvCxnSpPr>
          <p:spPr>
            <a:xfrm>
              <a:off x="3931299" y="3646178"/>
              <a:ext cx="3378790" cy="37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74D2C2-FDE7-4F27-8D32-775185428E21}"/>
                </a:ext>
              </a:extLst>
            </p:cNvPr>
            <p:cNvCxnSpPr>
              <a:cxnSpLocks/>
              <a:stCxn id="12" idx="4"/>
              <a:endCxn id="14" idx="0"/>
            </p:cNvCxnSpPr>
            <p:nvPr/>
          </p:nvCxnSpPr>
          <p:spPr>
            <a:xfrm>
              <a:off x="5620694" y="2555028"/>
              <a:ext cx="0" cy="21165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DE5DF2-A005-47E2-A2CB-21C3AB554D29}"/>
                </a:ext>
              </a:extLst>
            </p:cNvPr>
            <p:cNvCxnSpPr>
              <a:cxnSpLocks/>
              <a:stCxn id="20" idx="3"/>
              <a:endCxn id="17" idx="1"/>
            </p:cNvCxnSpPr>
            <p:nvPr/>
          </p:nvCxnSpPr>
          <p:spPr>
            <a:xfrm>
              <a:off x="4388818" y="2519178"/>
              <a:ext cx="2463752" cy="2265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B89A80-DED1-4201-9C82-83E7B051216B}"/>
                </a:ext>
              </a:extLst>
            </p:cNvPr>
            <p:cNvCxnSpPr>
              <a:cxnSpLocks/>
              <a:stCxn id="16" idx="3"/>
              <a:endCxn id="21" idx="1"/>
            </p:cNvCxnSpPr>
            <p:nvPr/>
          </p:nvCxnSpPr>
          <p:spPr>
            <a:xfrm flipH="1">
              <a:off x="4388818" y="2522925"/>
              <a:ext cx="2463752" cy="22577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4AF961-A79A-4A85-B559-AD3652923C6C}"/>
                </a:ext>
              </a:extLst>
            </p:cNvPr>
            <p:cNvGrpSpPr/>
            <p:nvPr/>
          </p:nvGrpSpPr>
          <p:grpSpPr>
            <a:xfrm>
              <a:off x="2244603" y="868332"/>
              <a:ext cx="6752182" cy="5489904"/>
              <a:chOff x="4421746" y="647406"/>
              <a:chExt cx="6752182" cy="5489904"/>
            </a:xfrm>
            <a:solidFill>
              <a:schemeClr val="bg1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C8DFDDC-C767-4F15-872E-2C20CC7D6117}"/>
                  </a:ext>
                </a:extLst>
              </p:cNvPr>
              <p:cNvSpPr/>
              <p:nvPr/>
            </p:nvSpPr>
            <p:spPr>
              <a:xfrm>
                <a:off x="6954489" y="647406"/>
                <a:ext cx="1686696" cy="16866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A35982D-4FAA-4BFD-A5E6-1394C2C6FD9F}"/>
                  </a:ext>
                </a:extLst>
              </p:cNvPr>
              <p:cNvSpPr/>
              <p:nvPr/>
            </p:nvSpPr>
            <p:spPr>
              <a:xfrm>
                <a:off x="6954489" y="2549010"/>
                <a:ext cx="1686696" cy="16866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A64143D-180D-4C49-BDC1-9BB68331BDA9}"/>
                  </a:ext>
                </a:extLst>
              </p:cNvPr>
              <p:cNvSpPr/>
              <p:nvPr/>
            </p:nvSpPr>
            <p:spPr>
              <a:xfrm>
                <a:off x="6954489" y="4450614"/>
                <a:ext cx="1686696" cy="16866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CE385B4-B66C-4075-BE15-331977BD3800}"/>
                  </a:ext>
                </a:extLst>
              </p:cNvPr>
              <p:cNvSpPr/>
              <p:nvPr/>
            </p:nvSpPr>
            <p:spPr>
              <a:xfrm>
                <a:off x="9487232" y="2585651"/>
                <a:ext cx="1686696" cy="16866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6B17F07-52C6-4649-845C-DC6D766231F5}"/>
                  </a:ext>
                </a:extLst>
              </p:cNvPr>
              <p:cNvSpPr/>
              <p:nvPr/>
            </p:nvSpPr>
            <p:spPr>
              <a:xfrm>
                <a:off x="8782702" y="862314"/>
                <a:ext cx="1686696" cy="16866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9421FD6-A924-4B3D-84CC-CDC6FB2BAC57}"/>
                  </a:ext>
                </a:extLst>
              </p:cNvPr>
              <p:cNvSpPr/>
              <p:nvPr/>
            </p:nvSpPr>
            <p:spPr>
              <a:xfrm>
                <a:off x="8782702" y="4316481"/>
                <a:ext cx="1686696" cy="16866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1E1920F-3A0B-4C39-B5B6-0B741EB7E54C}"/>
                  </a:ext>
                </a:extLst>
              </p:cNvPr>
              <p:cNvGrpSpPr/>
              <p:nvPr/>
            </p:nvGrpSpPr>
            <p:grpSpPr>
              <a:xfrm flipH="1">
                <a:off x="4421746" y="858567"/>
                <a:ext cx="2391226" cy="5140863"/>
                <a:chOff x="8935102" y="1014714"/>
                <a:chExt cx="2391226" cy="5140863"/>
              </a:xfrm>
              <a:grpFill/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D328C1B-3226-4428-B934-AB5E423DAE68}"/>
                    </a:ext>
                  </a:extLst>
                </p:cNvPr>
                <p:cNvSpPr/>
                <p:nvPr/>
              </p:nvSpPr>
              <p:spPr>
                <a:xfrm>
                  <a:off x="9639632" y="2738051"/>
                  <a:ext cx="1686696" cy="1686696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B2458FD-7946-4BBD-978F-CF02ED7E70CA}"/>
                    </a:ext>
                  </a:extLst>
                </p:cNvPr>
                <p:cNvSpPr/>
                <p:nvPr/>
              </p:nvSpPr>
              <p:spPr>
                <a:xfrm>
                  <a:off x="8935102" y="1014714"/>
                  <a:ext cx="1686696" cy="1686696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4C7B607-78E0-4B98-B995-6D19AD67B53C}"/>
                    </a:ext>
                  </a:extLst>
                </p:cNvPr>
                <p:cNvSpPr/>
                <p:nvPr/>
              </p:nvSpPr>
              <p:spPr>
                <a:xfrm>
                  <a:off x="8935102" y="4468881"/>
                  <a:ext cx="1686696" cy="1686696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F005F7-84D3-40F5-88A6-F29528A4B766}"/>
              </a:ext>
            </a:extLst>
          </p:cNvPr>
          <p:cNvSpPr txBox="1"/>
          <p:nvPr userDrawn="1"/>
        </p:nvSpPr>
        <p:spPr>
          <a:xfrm>
            <a:off x="10667530" y="5149220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Farmer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379DBA-3E46-4704-AA61-94936B97BB12}"/>
              </a:ext>
            </a:extLst>
          </p:cNvPr>
          <p:cNvSpPr txBox="1"/>
          <p:nvPr userDrawn="1"/>
        </p:nvSpPr>
        <p:spPr>
          <a:xfrm>
            <a:off x="92518" y="6474331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Storekeeper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95A7C-1FF1-4F3D-89AC-16647D5062A6}"/>
              </a:ext>
            </a:extLst>
          </p:cNvPr>
          <p:cNvSpPr txBox="1"/>
          <p:nvPr userDrawn="1"/>
        </p:nvSpPr>
        <p:spPr>
          <a:xfrm>
            <a:off x="108108" y="2516766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4201AE-2CD7-44B4-9122-60D7CEA37F12}"/>
              </a:ext>
            </a:extLst>
          </p:cNvPr>
          <p:cNvSpPr txBox="1"/>
          <p:nvPr userDrawn="1"/>
        </p:nvSpPr>
        <p:spPr>
          <a:xfrm>
            <a:off x="82584" y="1197577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Zoe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E30BC9-3B64-487C-8B29-CF7BA5605B63}"/>
              </a:ext>
            </a:extLst>
          </p:cNvPr>
          <p:cNvSpPr txBox="1"/>
          <p:nvPr userDrawn="1"/>
        </p:nvSpPr>
        <p:spPr>
          <a:xfrm>
            <a:off x="9288862" y="6466679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Cashier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8DAD90-601E-469E-9273-2BA838BE5BDF}"/>
              </a:ext>
            </a:extLst>
          </p:cNvPr>
          <p:cNvSpPr txBox="1"/>
          <p:nvPr userDrawn="1"/>
        </p:nvSpPr>
        <p:spPr>
          <a:xfrm>
            <a:off x="92520" y="3835955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Fireman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A4B653-57A2-442E-BA2F-30675B28808C}"/>
              </a:ext>
            </a:extLst>
          </p:cNvPr>
          <p:cNvSpPr txBox="1"/>
          <p:nvPr userDrawn="1"/>
        </p:nvSpPr>
        <p:spPr>
          <a:xfrm>
            <a:off x="10648335" y="3831763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28D7DC-F4B8-4832-91D7-818CC8F8DE64}"/>
              </a:ext>
            </a:extLst>
          </p:cNvPr>
          <p:cNvSpPr txBox="1"/>
          <p:nvPr userDrawn="1"/>
        </p:nvSpPr>
        <p:spPr>
          <a:xfrm>
            <a:off x="10667530" y="1196849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5FDCC3-2F20-4E68-89D5-A96693EC3A5D}"/>
              </a:ext>
            </a:extLst>
          </p:cNvPr>
          <p:cNvSpPr txBox="1"/>
          <p:nvPr userDrawn="1"/>
        </p:nvSpPr>
        <p:spPr>
          <a:xfrm>
            <a:off x="92519" y="5155144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Field Worker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DC6CCF-021B-4129-BA28-2914FD3FC644}"/>
              </a:ext>
            </a:extLst>
          </p:cNvPr>
          <p:cNvSpPr txBox="1"/>
          <p:nvPr userDrawn="1"/>
        </p:nvSpPr>
        <p:spPr>
          <a:xfrm>
            <a:off x="10694504" y="6466679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Truck Driver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CF263E-AA12-46AD-89AB-AB7FB276D8D7}"/>
              </a:ext>
            </a:extLst>
          </p:cNvPr>
          <p:cNvSpPr txBox="1"/>
          <p:nvPr userDrawn="1"/>
        </p:nvSpPr>
        <p:spPr>
          <a:xfrm>
            <a:off x="10694504" y="2514306"/>
            <a:ext cx="143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Forklift Driver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18F14B-CDCE-4CA8-8865-E6D5F4852BF0}"/>
              </a:ext>
            </a:extLst>
          </p:cNvPr>
          <p:cNvSpPr txBox="1"/>
          <p:nvPr userDrawn="1"/>
        </p:nvSpPr>
        <p:spPr>
          <a:xfrm>
            <a:off x="3907179" y="289747"/>
            <a:ext cx="437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WHO </a:t>
            </a:r>
            <a:r>
              <a:rPr lang="en-US" sz="2400" dirty="0"/>
              <a:t>is in the book </a:t>
            </a:r>
          </a:p>
          <a:p>
            <a:pPr algn="ctr"/>
            <a:r>
              <a:rPr lang="en-US" sz="2000" dirty="0">
                <a:solidFill>
                  <a:srgbClr val="E3000E"/>
                </a:solidFill>
                <a:latin typeface="Poetsen One" panose="020108030300000D0203" pitchFamily="2" charset="0"/>
              </a:rPr>
              <a:t>Thank You for the Strawberries</a:t>
            </a:r>
            <a:r>
              <a:rPr lang="en-US" sz="2400" dirty="0"/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B96F3D-63CD-4393-83E7-C9FFE435D92A}"/>
              </a:ext>
            </a:extLst>
          </p:cNvPr>
          <p:cNvGrpSpPr/>
          <p:nvPr userDrawn="1"/>
        </p:nvGrpSpPr>
        <p:grpSpPr>
          <a:xfrm>
            <a:off x="10694504" y="117576"/>
            <a:ext cx="1371600" cy="6611810"/>
            <a:chOff x="10694504" y="117576"/>
            <a:chExt cx="1371600" cy="66118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6EC6BEF-AB50-427C-A4BE-03F19755185A}"/>
                </a:ext>
              </a:extLst>
            </p:cNvPr>
            <p:cNvGrpSpPr/>
            <p:nvPr/>
          </p:nvGrpSpPr>
          <p:grpSpPr>
            <a:xfrm>
              <a:off x="10694504" y="117576"/>
              <a:ext cx="1371600" cy="5289448"/>
              <a:chOff x="10694504" y="117576"/>
              <a:chExt cx="1371600" cy="566928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CF15A6B-7021-4CD9-850E-4EA71089B112}"/>
                  </a:ext>
                </a:extLst>
              </p:cNvPr>
              <p:cNvSpPr/>
              <p:nvPr/>
            </p:nvSpPr>
            <p:spPr>
              <a:xfrm>
                <a:off x="10694504" y="117576"/>
                <a:ext cx="1371600" cy="14173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588ABC4-5D07-4F64-A87B-E49E39979043}"/>
                  </a:ext>
                </a:extLst>
              </p:cNvPr>
              <p:cNvSpPr/>
              <p:nvPr/>
            </p:nvSpPr>
            <p:spPr>
              <a:xfrm>
                <a:off x="10694504" y="1534896"/>
                <a:ext cx="1371600" cy="14173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6FBB765-1ACB-455E-8B94-1FB357C40D71}"/>
                  </a:ext>
                </a:extLst>
              </p:cNvPr>
              <p:cNvSpPr/>
              <p:nvPr/>
            </p:nvSpPr>
            <p:spPr>
              <a:xfrm>
                <a:off x="10694504" y="2952216"/>
                <a:ext cx="1371600" cy="14173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589C44-08FE-40BE-8014-D5EB51FB1D9C}"/>
                  </a:ext>
                </a:extLst>
              </p:cNvPr>
              <p:cNvSpPr/>
              <p:nvPr/>
            </p:nvSpPr>
            <p:spPr>
              <a:xfrm>
                <a:off x="10694504" y="4369536"/>
                <a:ext cx="1371600" cy="14173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7BA4DFF-37F9-42C9-9CB2-D53771AB6B52}"/>
                </a:ext>
              </a:extLst>
            </p:cNvPr>
            <p:cNvSpPr/>
            <p:nvPr/>
          </p:nvSpPr>
          <p:spPr>
            <a:xfrm>
              <a:off x="10694504" y="5407024"/>
              <a:ext cx="1371600" cy="13223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D7BCA17-70FA-4C2F-9B2D-1FB5DE8F9C81}"/>
              </a:ext>
            </a:extLst>
          </p:cNvPr>
          <p:cNvGrpSpPr/>
          <p:nvPr userDrawn="1"/>
        </p:nvGrpSpPr>
        <p:grpSpPr>
          <a:xfrm>
            <a:off x="134033" y="117576"/>
            <a:ext cx="1371600" cy="6611810"/>
            <a:chOff x="10694504" y="117576"/>
            <a:chExt cx="1371600" cy="66118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D873EC-2ED7-47AC-97B2-B2199AF298D0}"/>
                </a:ext>
              </a:extLst>
            </p:cNvPr>
            <p:cNvGrpSpPr/>
            <p:nvPr/>
          </p:nvGrpSpPr>
          <p:grpSpPr>
            <a:xfrm>
              <a:off x="10694504" y="117576"/>
              <a:ext cx="1371600" cy="5289448"/>
              <a:chOff x="10694504" y="117576"/>
              <a:chExt cx="1371600" cy="566928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ADCC345-3F01-42CB-8863-9E37B7207AAD}"/>
                  </a:ext>
                </a:extLst>
              </p:cNvPr>
              <p:cNvSpPr/>
              <p:nvPr/>
            </p:nvSpPr>
            <p:spPr>
              <a:xfrm>
                <a:off x="10694504" y="117576"/>
                <a:ext cx="1371600" cy="14173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2A39548-8B44-4A69-B1D0-5CCC3782857D}"/>
                  </a:ext>
                </a:extLst>
              </p:cNvPr>
              <p:cNvSpPr/>
              <p:nvPr/>
            </p:nvSpPr>
            <p:spPr>
              <a:xfrm>
                <a:off x="10694504" y="1534896"/>
                <a:ext cx="1371600" cy="14173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421B4E4-DF5E-4383-9D65-99690347E8A9}"/>
                  </a:ext>
                </a:extLst>
              </p:cNvPr>
              <p:cNvSpPr/>
              <p:nvPr/>
            </p:nvSpPr>
            <p:spPr>
              <a:xfrm>
                <a:off x="10694504" y="2952216"/>
                <a:ext cx="1371600" cy="14173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BC4B4D-A249-4788-AA85-6914AAF8E791}"/>
                  </a:ext>
                </a:extLst>
              </p:cNvPr>
              <p:cNvSpPr/>
              <p:nvPr/>
            </p:nvSpPr>
            <p:spPr>
              <a:xfrm>
                <a:off x="10694504" y="4369536"/>
                <a:ext cx="1371600" cy="14173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2E3C7F-8A31-4C45-98DF-BEB6F04FF4CD}"/>
                </a:ext>
              </a:extLst>
            </p:cNvPr>
            <p:cNvSpPr/>
            <p:nvPr/>
          </p:nvSpPr>
          <p:spPr>
            <a:xfrm>
              <a:off x="10694504" y="5407024"/>
              <a:ext cx="1371600" cy="13223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CF957A5-B76F-4AE7-BCEE-7EE5E63B7172}"/>
              </a:ext>
            </a:extLst>
          </p:cNvPr>
          <p:cNvSpPr/>
          <p:nvPr userDrawn="1"/>
        </p:nvSpPr>
        <p:spPr>
          <a:xfrm>
            <a:off x="9322904" y="5407024"/>
            <a:ext cx="1371600" cy="1322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595DC6-CF6A-41F2-A5CE-3A6FA90752F3}"/>
              </a:ext>
            </a:extLst>
          </p:cNvPr>
          <p:cNvSpPr/>
          <p:nvPr userDrawn="1"/>
        </p:nvSpPr>
        <p:spPr>
          <a:xfrm>
            <a:off x="1573717" y="6392173"/>
            <a:ext cx="346845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thankyouforthestrawberries.com</a:t>
            </a:r>
          </a:p>
        </p:txBody>
      </p:sp>
    </p:spTree>
    <p:extLst>
      <p:ext uri="{BB962C8B-B14F-4D97-AF65-F5344CB8AC3E}">
        <p14:creationId xmlns:p14="http://schemas.microsoft.com/office/powerpoint/2010/main" val="23984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BB0D-44DE-46A7-A6A6-DFC2F79F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D697-5382-4E04-8D68-10445B4F1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E187D-49AF-4483-B020-47A051A2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7B8A5-ADC0-4957-B1D7-0CC4B31D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02D9-2699-4BE4-BC3A-62386F36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95AE-B00F-42B0-9C53-1EDA431E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307D4-5CC4-4468-BA45-362B4108A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72AB3-FCC5-4307-9744-913D1C63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67E2-76F6-4178-AC8B-AE088962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B339A-5CAE-4D9F-B2CC-F377BEDE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0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FABB-8124-4197-A52E-4D128318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D5FF6-2868-47FC-A411-75D39E38D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CA23-A858-4D9E-8F52-C9A536DCE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D405-8394-455E-B5D2-E5773C47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D67B-F013-40CC-981F-F40ABE31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26AFB-2101-41E7-B423-D1F944A2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4DEB-D059-4C3D-AC03-38C19076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E7C8C-916C-4885-B75B-45EDA21F2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E3778-DD86-4326-895C-2720D983B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E5922-518C-4739-9CA1-847B28F94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ABA6D-D153-489C-8878-E8A841AA6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28BDFB-A665-4232-AD07-EEF42538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21229-D7BB-4128-8F50-788CB678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FB731-C1A2-49BE-960C-AB35C334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1974-20F5-425E-BE62-C214426B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2C9DE-B9C3-44B3-8AD7-488C35C8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A130D-2EB7-4FA2-BB40-C03BB756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2C570-6860-4534-95EE-3FEDF428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F9034-F0FA-42AA-8251-F2B39134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33BD0-45B4-4068-AB6B-E37EDA2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30553-FEE8-4BC3-8FCC-7EC4563A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8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3E8B-01B3-48DC-BA96-F09824ED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4485-BB97-4B59-B1A8-6B61F760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95996-3396-4CC3-BE85-28B90C8AB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62DD-5369-4D17-8526-0CE2C324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16794-BDA3-4F0C-A628-8279710E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6A8AC-45CE-47D3-87F5-95E7BCE2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7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2D5A-CFAA-41AC-9B1B-9B41ECF2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D93EC-D9B1-43E1-8034-7DBD4357D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ED03C-8ED1-4E4E-8351-7062AB6AB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8976E-343B-45BB-9E46-17769A7C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936C1-90FE-4E42-8D5C-20629C3D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E729D-7C1E-4C40-B5C9-D6DA9FC8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4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16275-BEB4-4607-85C0-08E30FFC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EF21B-DFA4-4C81-905D-8F6731BE0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B549D-7C6B-4E5F-BAED-666BC5310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2F1E-043F-4E2B-B630-55B6EF074B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FE549-7B1D-4980-83D8-F97D9BD65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F9637-BD18-499A-91C6-F06281C88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5920-E9F3-440F-A61D-CF4CEC48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5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ankyouforthestrawberries.com/free-cont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RL/K/1/" TargetMode="External"/><Relationship Id="rId2" Type="http://schemas.openxmlformats.org/officeDocument/2006/relationships/hyperlink" Target="http://www.corestandards.org/ELA-Literacy/L/K/1/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estandards.org/ELA-Literacy/SL/K/4/" TargetMode="External"/><Relationship Id="rId5" Type="http://schemas.openxmlformats.org/officeDocument/2006/relationships/hyperlink" Target="http://www.corestandards.org/ELA-Literacy/RL/K/3/" TargetMode="External"/><Relationship Id="rId4" Type="http://schemas.openxmlformats.org/officeDocument/2006/relationships/hyperlink" Target="http://www.corestandards.org/ELA-Literacy/RL/K/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nkyouforthestrawberries.com/" TargetMode="External"/><Relationship Id="rId2" Type="http://schemas.openxmlformats.org/officeDocument/2006/relationships/hyperlink" Target="mailto:thankyouforthestrawberrie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thankyouforthestrawberries.com/blo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7DABBB-990C-443A-90D9-C29E4772C640}"/>
              </a:ext>
            </a:extLst>
          </p:cNvPr>
          <p:cNvSpPr txBox="1"/>
          <p:nvPr/>
        </p:nvSpPr>
        <p:spPr>
          <a:xfrm>
            <a:off x="6467062" y="3906699"/>
            <a:ext cx="28227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F4852"/>
                </a:solidFill>
                <a:latin typeface="Poetsen One" panose="020108030300000D0203" pitchFamily="2" charset="0"/>
              </a:rPr>
              <a:t>Interactive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171DD1-F284-4424-BA69-DB0C87ADA45B}"/>
                  </a:ext>
                </a:extLst>
              </p14:cNvPr>
              <p14:cNvContentPartPr/>
              <p14:nvPr/>
            </p14:nvContentPartPr>
            <p14:xfrm>
              <a:off x="701056" y="-834235"/>
              <a:ext cx="2880" cy="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171DD1-F284-4424-BA69-DB0C87ADA4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056" y="-842875"/>
                <a:ext cx="2052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34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0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8">
            <a:extLst>
              <a:ext uri="{FF2B5EF4-FFF2-40B4-BE49-F238E27FC236}">
                <a16:creationId xmlns:a16="http://schemas.microsoft.com/office/drawing/2014/main" id="{B759612D-78FB-48B2-AE28-D206F912F372}"/>
              </a:ext>
            </a:extLst>
          </p:cNvPr>
          <p:cNvSpPr/>
          <p:nvPr/>
        </p:nvSpPr>
        <p:spPr>
          <a:xfrm>
            <a:off x="10859784" y="2780806"/>
            <a:ext cx="1058109" cy="1058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00">
            <a:extLst>
              <a:ext uri="{FF2B5EF4-FFF2-40B4-BE49-F238E27FC236}">
                <a16:creationId xmlns:a16="http://schemas.microsoft.com/office/drawing/2014/main" id="{E4E7B9DF-17C3-4D63-89F4-E23A80115956}"/>
              </a:ext>
            </a:extLst>
          </p:cNvPr>
          <p:cNvSpPr/>
          <p:nvPr/>
        </p:nvSpPr>
        <p:spPr>
          <a:xfrm>
            <a:off x="9478768" y="5463631"/>
            <a:ext cx="1058102" cy="1058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92">
            <a:extLst>
              <a:ext uri="{FF2B5EF4-FFF2-40B4-BE49-F238E27FC236}">
                <a16:creationId xmlns:a16="http://schemas.microsoft.com/office/drawing/2014/main" id="{E85E7EFC-816D-4549-AA3A-0675E2B1E4C0}"/>
              </a:ext>
            </a:extLst>
          </p:cNvPr>
          <p:cNvSpPr/>
          <p:nvPr/>
        </p:nvSpPr>
        <p:spPr>
          <a:xfrm>
            <a:off x="297285" y="5472172"/>
            <a:ext cx="1058102" cy="1058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84">
            <a:extLst>
              <a:ext uri="{FF2B5EF4-FFF2-40B4-BE49-F238E27FC236}">
                <a16:creationId xmlns:a16="http://schemas.microsoft.com/office/drawing/2014/main" id="{7B04523C-D9ED-4154-9C1F-92A447C480C8}"/>
              </a:ext>
            </a:extLst>
          </p:cNvPr>
          <p:cNvSpPr/>
          <p:nvPr/>
        </p:nvSpPr>
        <p:spPr>
          <a:xfrm>
            <a:off x="235080" y="173713"/>
            <a:ext cx="1058114" cy="1058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376">
            <a:extLst>
              <a:ext uri="{FF2B5EF4-FFF2-40B4-BE49-F238E27FC236}">
                <a16:creationId xmlns:a16="http://schemas.microsoft.com/office/drawing/2014/main" id="{2597AA2B-6B91-4A9F-A826-E160AE744BD8}"/>
              </a:ext>
            </a:extLst>
          </p:cNvPr>
          <p:cNvSpPr/>
          <p:nvPr/>
        </p:nvSpPr>
        <p:spPr>
          <a:xfrm>
            <a:off x="290175" y="2819242"/>
            <a:ext cx="1058114" cy="1058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68">
            <a:extLst>
              <a:ext uri="{FF2B5EF4-FFF2-40B4-BE49-F238E27FC236}">
                <a16:creationId xmlns:a16="http://schemas.microsoft.com/office/drawing/2014/main" id="{84447F71-3965-4EE0-B01B-A684F364CFF2}"/>
              </a:ext>
            </a:extLst>
          </p:cNvPr>
          <p:cNvSpPr/>
          <p:nvPr/>
        </p:nvSpPr>
        <p:spPr>
          <a:xfrm>
            <a:off x="355102" y="1491096"/>
            <a:ext cx="1058114" cy="1058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560">
            <a:extLst>
              <a:ext uri="{FF2B5EF4-FFF2-40B4-BE49-F238E27FC236}">
                <a16:creationId xmlns:a16="http://schemas.microsoft.com/office/drawing/2014/main" id="{6AF2AC5B-7019-4C8B-955D-8AFE85709503}"/>
              </a:ext>
            </a:extLst>
          </p:cNvPr>
          <p:cNvSpPr/>
          <p:nvPr/>
        </p:nvSpPr>
        <p:spPr>
          <a:xfrm>
            <a:off x="10853407" y="191732"/>
            <a:ext cx="1058114" cy="1058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652">
            <a:extLst>
              <a:ext uri="{FF2B5EF4-FFF2-40B4-BE49-F238E27FC236}">
                <a16:creationId xmlns:a16="http://schemas.microsoft.com/office/drawing/2014/main" id="{0DBEC6A6-8134-4AB7-AEC6-76F65D22E114}"/>
              </a:ext>
            </a:extLst>
          </p:cNvPr>
          <p:cNvSpPr/>
          <p:nvPr/>
        </p:nvSpPr>
        <p:spPr>
          <a:xfrm>
            <a:off x="286985" y="4198670"/>
            <a:ext cx="1058114" cy="10581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44">
            <a:extLst>
              <a:ext uri="{FF2B5EF4-FFF2-40B4-BE49-F238E27FC236}">
                <a16:creationId xmlns:a16="http://schemas.microsoft.com/office/drawing/2014/main" id="{FFA95CFF-A66F-4CF4-AB54-FB08B4B22EFE}"/>
              </a:ext>
            </a:extLst>
          </p:cNvPr>
          <p:cNvSpPr/>
          <p:nvPr/>
        </p:nvSpPr>
        <p:spPr>
          <a:xfrm>
            <a:off x="10859784" y="1481584"/>
            <a:ext cx="1058109" cy="10581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36">
            <a:extLst>
              <a:ext uri="{FF2B5EF4-FFF2-40B4-BE49-F238E27FC236}">
                <a16:creationId xmlns:a16="http://schemas.microsoft.com/office/drawing/2014/main" id="{274A4C8E-FA08-46BE-B252-5C31E53041A5}"/>
              </a:ext>
            </a:extLst>
          </p:cNvPr>
          <p:cNvSpPr/>
          <p:nvPr/>
        </p:nvSpPr>
        <p:spPr>
          <a:xfrm>
            <a:off x="10859792" y="4113603"/>
            <a:ext cx="1058101" cy="10581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928">
            <a:extLst>
              <a:ext uri="{FF2B5EF4-FFF2-40B4-BE49-F238E27FC236}">
                <a16:creationId xmlns:a16="http://schemas.microsoft.com/office/drawing/2014/main" id="{F8002A7E-4B49-44C8-B5D0-BC193D7C4478}"/>
              </a:ext>
            </a:extLst>
          </p:cNvPr>
          <p:cNvSpPr/>
          <p:nvPr/>
        </p:nvSpPr>
        <p:spPr>
          <a:xfrm>
            <a:off x="10929392" y="5446398"/>
            <a:ext cx="1058114" cy="10581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27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849C-54CB-4533-B0AC-ABE8DF7F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8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259E-AB2C-4BC5-8F63-77C3E3A1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96" y="156015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Thank you for purchasing </a:t>
            </a:r>
            <a:r>
              <a:rPr lang="en-US" dirty="0">
                <a:solidFill>
                  <a:srgbClr val="FF0000"/>
                </a:solidFill>
                <a:latin typeface="Poetsen One" panose="020108030300000D0203" pitchFamily="2" charset="0"/>
              </a:rPr>
              <a:t>Thank You for the Strawberries Interactive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FF0000"/>
                </a:solidFill>
              </a:rPr>
              <a:t>You can incorporate this interactive into your classrooms, therapy sessions, and distance learning to teach core curriculum standards, IEP goals, and 21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Century Skills.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FF0000"/>
                </a:solidFill>
              </a:rPr>
              <a:t>FREE</a:t>
            </a:r>
            <a:r>
              <a:rPr lang="en-US" dirty="0">
                <a:solidFill>
                  <a:srgbClr val="FF0000"/>
                </a:solidFill>
              </a:rPr>
              <a:t> Lesson Plans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hlinkClick r:id="rId2"/>
              </a:rPr>
              <a:t>https://www.thankyouforthestrawberries.com/free-content</a:t>
            </a:r>
            <a:endParaRPr lang="en-US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FF0000"/>
                </a:solidFill>
              </a:rPr>
              <a:t>FREE</a:t>
            </a:r>
            <a:r>
              <a:rPr lang="en-US" dirty="0">
                <a:solidFill>
                  <a:srgbClr val="FF0000"/>
                </a:solidFill>
              </a:rPr>
              <a:t> IEP Goals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hlinkClick r:id="rId2"/>
              </a:rPr>
              <a:t>https://www.thankyouforthestrawberries.com/free-content</a:t>
            </a:r>
            <a:endParaRPr lang="en-US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FF0000"/>
                </a:solidFill>
              </a:rPr>
              <a:t>During teletherapy, share your screen, and give your students control  to allow them to interact with the content.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E6ED0-85F1-4771-9FF0-0A0446D6F8AC}"/>
              </a:ext>
            </a:extLst>
          </p:cNvPr>
          <p:cNvSpPr txBox="1"/>
          <p:nvPr/>
        </p:nvSpPr>
        <p:spPr>
          <a:xfrm>
            <a:off x="407424" y="6098147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©thankyouforthestrawberries.com</a:t>
            </a:r>
          </a:p>
        </p:txBody>
      </p:sp>
    </p:spTree>
    <p:extLst>
      <p:ext uri="{BB962C8B-B14F-4D97-AF65-F5344CB8AC3E}">
        <p14:creationId xmlns:p14="http://schemas.microsoft.com/office/powerpoint/2010/main" val="9663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8871-CAF1-441A-B3D6-C366D152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010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Teach 21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Century Skills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E552DC-B210-4494-8A15-74037675FA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34729"/>
          <a:ext cx="10515600" cy="484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78B29F-CE53-445F-9644-B3BF2F5A30C8}"/>
              </a:ext>
            </a:extLst>
          </p:cNvPr>
          <p:cNvSpPr txBox="1"/>
          <p:nvPr/>
        </p:nvSpPr>
        <p:spPr>
          <a:xfrm>
            <a:off x="422173" y="6304625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©thankyouforthestrawberries.com</a:t>
            </a:r>
          </a:p>
        </p:txBody>
      </p:sp>
    </p:spTree>
    <p:extLst>
      <p:ext uri="{BB962C8B-B14F-4D97-AF65-F5344CB8AC3E}">
        <p14:creationId xmlns:p14="http://schemas.microsoft.com/office/powerpoint/2010/main" val="421085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4A9C-AD83-4978-9418-CF67F8BA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842"/>
            <a:ext cx="10515600" cy="113284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Core Curriculum Standards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6E7B9-A3F9-4FA2-B903-BAF7D4CE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67C64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CCSS.ELA-LITERACY.L.K.1.D</a:t>
            </a:r>
            <a:r>
              <a:rPr lang="en-US" sz="1800" dirty="0">
                <a:solidFill>
                  <a:srgbClr val="222222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Understand and use question words (interrogatives) (e.g., </a:t>
            </a:r>
            <a:r>
              <a:rPr lang="en-US" sz="1800" i="1" dirty="0">
                <a:solidFill>
                  <a:srgbClr val="FF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who, what, where, when, why, how</a:t>
            </a:r>
            <a:r>
              <a:rPr lang="en-US" sz="1800" dirty="0">
                <a:solidFill>
                  <a:srgbClr val="FF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67C64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CCSS.ELA-LITERACY.RL.K.1</a:t>
            </a:r>
            <a:r>
              <a:rPr lang="en-US" sz="1800" dirty="0">
                <a:solidFill>
                  <a:srgbClr val="222222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With prompting and support, ask and answer questions about key details in a text.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67C64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CCSS.ELA-LITERACY.RL.K.2</a:t>
            </a:r>
            <a:r>
              <a:rPr lang="en-US" sz="1800" dirty="0">
                <a:solidFill>
                  <a:srgbClr val="222222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With prompting and support, retell familiar stories, including key details.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67C64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CCSS.ELA-LITERACY.RL.K.3</a:t>
            </a:r>
            <a:r>
              <a:rPr lang="en-US" sz="1800" dirty="0">
                <a:solidFill>
                  <a:srgbClr val="222222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With prompting and support, identify characters, settings, and major events in a story.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67C64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CCSS.ELA-LITERACY.SL.K.4</a:t>
            </a:r>
            <a:r>
              <a:rPr lang="en-US" sz="1800" dirty="0">
                <a:solidFill>
                  <a:srgbClr val="222222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Describe familiar people, places, things, and events and, with prompting and support, provide additional detail.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9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02E5-9593-4F3B-8E08-2183FECB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Have Fun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91D1-858F-466D-A747-D552D9EA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451" y="1613047"/>
            <a:ext cx="10515600" cy="44459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Enjoy</a:t>
            </a:r>
            <a:r>
              <a:rPr lang="en-US" dirty="0">
                <a:solidFill>
                  <a:srgbClr val="FF0000"/>
                </a:solidFill>
              </a:rPr>
              <a:t> these lessons with your students, as much as I enjoyed creating them and using them with mine.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Share</a:t>
            </a:r>
            <a:r>
              <a:rPr lang="en-US" dirty="0">
                <a:solidFill>
                  <a:srgbClr val="FF0000"/>
                </a:solidFill>
              </a:rPr>
              <a:t> the creative ways you do these activities with me, at </a:t>
            </a:r>
            <a:r>
              <a:rPr lang="en-US" dirty="0"/>
              <a:t>	</a:t>
            </a:r>
            <a:r>
              <a:rPr lang="en-US" dirty="0">
                <a:hlinkClick r:id="rId2"/>
              </a:rPr>
              <a:t>thankyouforthestrawberries@gmail.com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Get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your gratitude postcard featured on </a:t>
            </a:r>
            <a:r>
              <a:rPr lang="en-US" dirty="0"/>
              <a:t>	</a:t>
            </a:r>
            <a:r>
              <a:rPr lang="en-US" dirty="0">
                <a:hlinkClick r:id="rId3"/>
              </a:rPr>
              <a:t>https://www.thankyouforthestrawberries.com/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Check</a:t>
            </a:r>
            <a:r>
              <a:rPr lang="en-US" dirty="0">
                <a:solidFill>
                  <a:srgbClr val="FF0000"/>
                </a:solidFill>
              </a:rPr>
              <a:t> out my blogs at </a:t>
            </a:r>
            <a:r>
              <a:rPr lang="en-US" dirty="0"/>
              <a:t>	</a:t>
            </a:r>
            <a:r>
              <a:rPr lang="en-US" dirty="0">
                <a:hlinkClick r:id="rId4"/>
              </a:rPr>
              <a:t>https://www.thankyouforthestrawberries.com/blog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0D94D-9AD5-4EE0-B645-4426EDFAE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7" y="6220258"/>
            <a:ext cx="354818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CC1D-8C3C-4B75-B616-B61896C6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91F6-766E-4BB6-9773-A5F0E6136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826" y="170026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By downloading this electronic file, you agree to the terms of use stated below.</a:t>
            </a:r>
          </a:p>
          <a:p>
            <a:r>
              <a:rPr lang="en-US" dirty="0">
                <a:solidFill>
                  <a:srgbClr val="FF0000"/>
                </a:solidFill>
              </a:rPr>
              <a:t>The purchase of this product includes a limited license for your classroom use. You may utilize this resource for your students ONLY.</a:t>
            </a:r>
          </a:p>
          <a:p>
            <a:r>
              <a:rPr lang="en-US" dirty="0">
                <a:solidFill>
                  <a:srgbClr val="FF0000"/>
                </a:solidFill>
              </a:rPr>
              <a:t>This product may not be copied or distributed outside the scope of your classroom.</a:t>
            </a:r>
          </a:p>
          <a:p>
            <a:r>
              <a:rPr lang="en-US" dirty="0">
                <a:solidFill>
                  <a:srgbClr val="FF0000"/>
                </a:solidFill>
              </a:rPr>
              <a:t>This product may not be uploaded to the internet or stored in a public retrieval system.</a:t>
            </a:r>
          </a:p>
          <a:p>
            <a:r>
              <a:rPr lang="en-US" dirty="0">
                <a:solidFill>
                  <a:srgbClr val="FF0000"/>
                </a:solidFill>
              </a:rPr>
              <a:t>The images included in this resource may not be used to create something new, sold, or distributed in any way without written permission of the author.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18AE0-F1FF-4E63-885E-6A9DDF3D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2" y="6146515"/>
            <a:ext cx="354818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6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482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Lato</vt:lpstr>
      <vt:lpstr>Poetsen One</vt:lpstr>
      <vt:lpstr>Office Theme</vt:lpstr>
      <vt:lpstr>PowerPoint Presentation</vt:lpstr>
      <vt:lpstr>PowerPoint Presentation</vt:lpstr>
      <vt:lpstr>PowerPoint Presentation</vt:lpstr>
      <vt:lpstr>Thank You</vt:lpstr>
      <vt:lpstr>Teach 21st Century Skills</vt:lpstr>
      <vt:lpstr>Core Curriculum Standards </vt:lpstr>
      <vt:lpstr>Have Fun</vt:lpstr>
      <vt:lpstr>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Riki Lax</dc:creator>
  <cp:lastModifiedBy>Riki Lax</cp:lastModifiedBy>
  <cp:revision>4</cp:revision>
  <dcterms:created xsi:type="dcterms:W3CDTF">2020-11-01T03:10:41Z</dcterms:created>
  <dcterms:modified xsi:type="dcterms:W3CDTF">2020-11-17T03:47:17Z</dcterms:modified>
</cp:coreProperties>
</file>